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359" r:id="rId6"/>
    <p:sldId id="260" r:id="rId7"/>
    <p:sldId id="352" r:id="rId8"/>
    <p:sldId id="333" r:id="rId9"/>
    <p:sldId id="334" r:id="rId10"/>
    <p:sldId id="335" r:id="rId11"/>
    <p:sldId id="336" r:id="rId12"/>
    <p:sldId id="337" r:id="rId13"/>
    <p:sldId id="267" r:id="rId14"/>
    <p:sldId id="325" r:id="rId15"/>
    <p:sldId id="338" r:id="rId16"/>
    <p:sldId id="339" r:id="rId17"/>
    <p:sldId id="340" r:id="rId18"/>
    <p:sldId id="360" r:id="rId19"/>
    <p:sldId id="351" r:id="rId20"/>
    <p:sldId id="318" r:id="rId21"/>
    <p:sldId id="353" r:id="rId22"/>
    <p:sldId id="292" r:id="rId23"/>
    <p:sldId id="362" r:id="rId24"/>
    <p:sldId id="291" r:id="rId25"/>
    <p:sldId id="290" r:id="rId26"/>
    <p:sldId id="361" r:id="rId27"/>
    <p:sldId id="321" r:id="rId28"/>
    <p:sldId id="309" r:id="rId29"/>
    <p:sldId id="328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37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83" roundtripDataSignature="AMtx7mjvo4REl5yvsd9Wa2PQg4dZOL5A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883"/>
    <a:srgbClr val="EB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58837-B16C-7024-1EBA-0221FF66F615}" v="17" dt="2024-01-22T13:57:20.092"/>
    <p1510:client id="{9AEB6F44-9E06-8C90-5FA1-FAAD82947FAD}" v="18" dt="2024-01-23T11:46:02.155"/>
    <p1510:client id="{FC8E7A35-BA3D-4AD3-955E-1C3662F11032}" v="588" dt="2024-01-23T07:29:24.150"/>
  </p1510:revLst>
</p1510:revInfo>
</file>

<file path=ppt/tableStyles.xml><?xml version="1.0" encoding="utf-8"?>
<a:tblStyleLst xmlns:a="http://schemas.openxmlformats.org/drawingml/2006/main" def="{CA65D122-E4D5-4C98-BB36-8CE56090FEF8}">
  <a:tblStyle styleId="{CA65D122-E4D5-4C98-BB36-8CE56090FEF8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8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8E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EE0EA-FC30-4115-8B4E-F96C1BB000DF}" styleName="Table_1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EB"/>
          </a:solidFill>
        </a:fill>
      </a:tcStyle>
    </a:wholeTbl>
    <a:band1H>
      <a:tcTxStyle/>
      <a:tcStyle>
        <a:tcBdr/>
        <a:fill>
          <a:solidFill>
            <a:srgbClr val="CACF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F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4260A4A-1906-4822-9193-C483F53DA929}" styleName="Table_2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3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83" Type="http://customschemas.google.com/relationships/presentationmetadata" Target="metadata"/><Relationship Id="rId88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tsa Kozhuharova" userId="5e03a61a-c540-45d8-aaf1-7655196ce54f" providerId="ADAL" clId="{FC8E7A35-BA3D-4AD3-955E-1C3662F11032}"/>
    <pc:docChg chg="undo redo custSel addSld delSld modSld sldOrd">
      <pc:chgData name="Denitsa Kozhuharova" userId="5e03a61a-c540-45d8-aaf1-7655196ce54f" providerId="ADAL" clId="{FC8E7A35-BA3D-4AD3-955E-1C3662F11032}" dt="2024-01-23T07:35:37.483" v="2027" actId="27636"/>
      <pc:docMkLst>
        <pc:docMk/>
      </pc:docMkLst>
      <pc:sldChg chg="modSp mod">
        <pc:chgData name="Denitsa Kozhuharova" userId="5e03a61a-c540-45d8-aaf1-7655196ce54f" providerId="ADAL" clId="{FC8E7A35-BA3D-4AD3-955E-1C3662F11032}" dt="2024-01-22T13:50:53.538" v="13" actId="207"/>
        <pc:sldMkLst>
          <pc:docMk/>
          <pc:sldMk cId="0" sldId="256"/>
        </pc:sldMkLst>
        <pc:spChg chg="mod">
          <ac:chgData name="Denitsa Kozhuharova" userId="5e03a61a-c540-45d8-aaf1-7655196ce54f" providerId="ADAL" clId="{FC8E7A35-BA3D-4AD3-955E-1C3662F11032}" dt="2024-01-22T13:50:53.538" v="13" actId="207"/>
          <ac:spMkLst>
            <pc:docMk/>
            <pc:sldMk cId="0" sldId="256"/>
            <ac:spMk id="74" creationId="{00000000-0000-0000-0000-000000000000}"/>
          </ac:spMkLst>
        </pc:spChg>
      </pc:sldChg>
      <pc:sldChg chg="modSp add mod">
        <pc:chgData name="Denitsa Kozhuharova" userId="5e03a61a-c540-45d8-aaf1-7655196ce54f" providerId="ADAL" clId="{FC8E7A35-BA3D-4AD3-955E-1C3662F11032}" dt="2024-01-23T07:35:37.483" v="2027" actId="27636"/>
        <pc:sldMkLst>
          <pc:docMk/>
          <pc:sldMk cId="0" sldId="290"/>
        </pc:sldMkLst>
        <pc:spChg chg="mod">
          <ac:chgData name="Denitsa Kozhuharova" userId="5e03a61a-c540-45d8-aaf1-7655196ce54f" providerId="ADAL" clId="{FC8E7A35-BA3D-4AD3-955E-1C3662F11032}" dt="2024-01-22T14:51:07.966" v="1205" actId="20577"/>
          <ac:spMkLst>
            <pc:docMk/>
            <pc:sldMk cId="0" sldId="290"/>
            <ac:spMk id="401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3T07:35:37.483" v="2027" actId="27636"/>
          <ac:spMkLst>
            <pc:docMk/>
            <pc:sldMk cId="0" sldId="290"/>
            <ac:spMk id="402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3T07:23:16.257" v="1355" actId="20577"/>
          <ac:spMkLst>
            <pc:docMk/>
            <pc:sldMk cId="0" sldId="290"/>
            <ac:spMk id="403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3T07:23:21.549" v="1356" actId="1076"/>
          <ac:spMkLst>
            <pc:docMk/>
            <pc:sldMk cId="0" sldId="290"/>
            <ac:spMk id="406" creationId="{00000000-0000-0000-0000-000000000000}"/>
          </ac:spMkLst>
        </pc:spChg>
      </pc:sldChg>
      <pc:sldChg chg="modSp add mod ord">
        <pc:chgData name="Denitsa Kozhuharova" userId="5e03a61a-c540-45d8-aaf1-7655196ce54f" providerId="ADAL" clId="{FC8E7A35-BA3D-4AD3-955E-1C3662F11032}" dt="2024-01-22T14:49:52.268" v="1179"/>
        <pc:sldMkLst>
          <pc:docMk/>
          <pc:sldMk cId="0" sldId="291"/>
        </pc:sldMkLst>
        <pc:spChg chg="mod">
          <ac:chgData name="Denitsa Kozhuharova" userId="5e03a61a-c540-45d8-aaf1-7655196ce54f" providerId="ADAL" clId="{FC8E7A35-BA3D-4AD3-955E-1C3662F11032}" dt="2024-01-22T14:46:16.769" v="764"/>
          <ac:spMkLst>
            <pc:docMk/>
            <pc:sldMk cId="0" sldId="291"/>
            <ac:spMk id="412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4:49:52.268" v="1179"/>
          <ac:spMkLst>
            <pc:docMk/>
            <pc:sldMk cId="0" sldId="291"/>
            <ac:spMk id="413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4:46:29.243" v="786" actId="6549"/>
          <ac:spMkLst>
            <pc:docMk/>
            <pc:sldMk cId="0" sldId="291"/>
            <ac:spMk id="414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4:46:26.354" v="785" actId="20577"/>
          <ac:spMkLst>
            <pc:docMk/>
            <pc:sldMk cId="0" sldId="291"/>
            <ac:spMk id="417" creationId="{00000000-0000-0000-0000-000000000000}"/>
          </ac:spMkLst>
        </pc:spChg>
      </pc:sldChg>
      <pc:sldChg chg="modSp add del mod ord">
        <pc:chgData name="Denitsa Kozhuharova" userId="5e03a61a-c540-45d8-aaf1-7655196ce54f" providerId="ADAL" clId="{FC8E7A35-BA3D-4AD3-955E-1C3662F11032}" dt="2024-01-22T14:17:52.727" v="462" actId="20577"/>
        <pc:sldMkLst>
          <pc:docMk/>
          <pc:sldMk cId="0" sldId="292"/>
        </pc:sldMkLst>
        <pc:spChg chg="mod">
          <ac:chgData name="Denitsa Kozhuharova" userId="5e03a61a-c540-45d8-aaf1-7655196ce54f" providerId="ADAL" clId="{FC8E7A35-BA3D-4AD3-955E-1C3662F11032}" dt="2024-01-22T14:16:01.315" v="285" actId="115"/>
          <ac:spMkLst>
            <pc:docMk/>
            <pc:sldMk cId="0" sldId="292"/>
            <ac:spMk id="423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4:17:52.727" v="462" actId="20577"/>
          <ac:spMkLst>
            <pc:docMk/>
            <pc:sldMk cId="0" sldId="292"/>
            <ac:spMk id="424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4:16:12.727" v="301" actId="20577"/>
          <ac:spMkLst>
            <pc:docMk/>
            <pc:sldMk cId="0" sldId="292"/>
            <ac:spMk id="425" creationId="{00000000-0000-0000-0000-000000000000}"/>
          </ac:spMkLst>
        </pc:spChg>
      </pc:sldChg>
      <pc:sldChg chg="del">
        <pc:chgData name="Denitsa Kozhuharova" userId="5e03a61a-c540-45d8-aaf1-7655196ce54f" providerId="ADAL" clId="{FC8E7A35-BA3D-4AD3-955E-1C3662F11032}" dt="2024-01-22T14:02:36.342" v="189" actId="47"/>
        <pc:sldMkLst>
          <pc:docMk/>
          <pc:sldMk cId="0" sldId="310"/>
        </pc:sldMkLst>
      </pc:sldChg>
      <pc:sldChg chg="del">
        <pc:chgData name="Denitsa Kozhuharova" userId="5e03a61a-c540-45d8-aaf1-7655196ce54f" providerId="ADAL" clId="{FC8E7A35-BA3D-4AD3-955E-1C3662F11032}" dt="2024-01-22T14:02:43.731" v="192" actId="47"/>
        <pc:sldMkLst>
          <pc:docMk/>
          <pc:sldMk cId="0" sldId="320"/>
        </pc:sldMkLst>
      </pc:sldChg>
      <pc:sldChg chg="del">
        <pc:chgData name="Denitsa Kozhuharova" userId="5e03a61a-c540-45d8-aaf1-7655196ce54f" providerId="ADAL" clId="{FC8E7A35-BA3D-4AD3-955E-1C3662F11032}" dt="2024-01-22T14:02:25.391" v="185" actId="47"/>
        <pc:sldMkLst>
          <pc:docMk/>
          <pc:sldMk cId="3416114948" sldId="326"/>
        </pc:sldMkLst>
      </pc:sldChg>
      <pc:sldChg chg="addSp modSp mod">
        <pc:chgData name="Denitsa Kozhuharova" userId="5e03a61a-c540-45d8-aaf1-7655196ce54f" providerId="ADAL" clId="{FC8E7A35-BA3D-4AD3-955E-1C3662F11032}" dt="2024-01-22T13:53:12.853" v="94" actId="14100"/>
        <pc:sldMkLst>
          <pc:docMk/>
          <pc:sldMk cId="747643088" sldId="333"/>
        </pc:sldMkLst>
        <pc:spChg chg="add mod">
          <ac:chgData name="Denitsa Kozhuharova" userId="5e03a61a-c540-45d8-aaf1-7655196ce54f" providerId="ADAL" clId="{FC8E7A35-BA3D-4AD3-955E-1C3662F11032}" dt="2024-01-22T13:52:40.376" v="88" actId="14100"/>
          <ac:spMkLst>
            <pc:docMk/>
            <pc:sldMk cId="747643088" sldId="333"/>
            <ac:spMk id="4" creationId="{E1070049-9384-CFE9-25E1-CB128AB58935}"/>
          </ac:spMkLst>
        </pc:spChg>
        <pc:spChg chg="mod">
          <ac:chgData name="Denitsa Kozhuharova" userId="5e03a61a-c540-45d8-aaf1-7655196ce54f" providerId="ADAL" clId="{FC8E7A35-BA3D-4AD3-955E-1C3662F11032}" dt="2024-01-22T13:52:59.956" v="92" actId="1076"/>
          <ac:spMkLst>
            <pc:docMk/>
            <pc:sldMk cId="747643088" sldId="333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3:53:09.023" v="93" actId="1076"/>
          <ac:spMkLst>
            <pc:docMk/>
            <pc:sldMk cId="747643088" sldId="333"/>
            <ac:spMk id="165" creationId="{00000000-0000-0000-0000-000000000000}"/>
          </ac:spMkLst>
        </pc:spChg>
        <pc:picChg chg="mod">
          <ac:chgData name="Denitsa Kozhuharova" userId="5e03a61a-c540-45d8-aaf1-7655196ce54f" providerId="ADAL" clId="{FC8E7A35-BA3D-4AD3-955E-1C3662F11032}" dt="2024-01-22T13:53:12.853" v="94" actId="14100"/>
          <ac:picMkLst>
            <pc:docMk/>
            <pc:sldMk cId="747643088" sldId="333"/>
            <ac:picMk id="2" creationId="{A5F534FD-67B4-9761-F15E-5DB201A67970}"/>
          </ac:picMkLst>
        </pc:picChg>
      </pc:sldChg>
      <pc:sldChg chg="addSp modSp mod">
        <pc:chgData name="Denitsa Kozhuharova" userId="5e03a61a-c540-45d8-aaf1-7655196ce54f" providerId="ADAL" clId="{FC8E7A35-BA3D-4AD3-955E-1C3662F11032}" dt="2024-01-22T13:55:33.900" v="120" actId="1076"/>
        <pc:sldMkLst>
          <pc:docMk/>
          <pc:sldMk cId="1876045915" sldId="334"/>
        </pc:sldMkLst>
        <pc:spChg chg="add mod">
          <ac:chgData name="Denitsa Kozhuharova" userId="5e03a61a-c540-45d8-aaf1-7655196ce54f" providerId="ADAL" clId="{FC8E7A35-BA3D-4AD3-955E-1C3662F11032}" dt="2024-01-22T13:55:33.900" v="120" actId="1076"/>
          <ac:spMkLst>
            <pc:docMk/>
            <pc:sldMk cId="1876045915" sldId="334"/>
            <ac:spMk id="3" creationId="{7C348FB3-975E-CD9E-0C42-67AD13D9ACE2}"/>
          </ac:spMkLst>
        </pc:spChg>
        <pc:spChg chg="mod">
          <ac:chgData name="Denitsa Kozhuharova" userId="5e03a61a-c540-45d8-aaf1-7655196ce54f" providerId="ADAL" clId="{FC8E7A35-BA3D-4AD3-955E-1C3662F11032}" dt="2024-01-22T13:53:39.274" v="95" actId="115"/>
          <ac:spMkLst>
            <pc:docMk/>
            <pc:sldMk cId="1876045915" sldId="334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3:55:21.789" v="117"/>
          <ac:spMkLst>
            <pc:docMk/>
            <pc:sldMk cId="1876045915" sldId="334"/>
            <ac:spMk id="165" creationId="{00000000-0000-0000-0000-000000000000}"/>
          </ac:spMkLst>
        </pc:spChg>
        <pc:picChg chg="mod">
          <ac:chgData name="Denitsa Kozhuharova" userId="5e03a61a-c540-45d8-aaf1-7655196ce54f" providerId="ADAL" clId="{FC8E7A35-BA3D-4AD3-955E-1C3662F11032}" dt="2024-01-22T13:54:26.369" v="106" actId="1076"/>
          <ac:picMkLst>
            <pc:docMk/>
            <pc:sldMk cId="1876045915" sldId="334"/>
            <ac:picMk id="1026" creationId="{543682D3-1153-6EE8-21F2-1345CB6B92EC}"/>
          </ac:picMkLst>
        </pc:picChg>
      </pc:sldChg>
      <pc:sldChg chg="modSp mod">
        <pc:chgData name="Denitsa Kozhuharova" userId="5e03a61a-c540-45d8-aaf1-7655196ce54f" providerId="ADAL" clId="{FC8E7A35-BA3D-4AD3-955E-1C3662F11032}" dt="2024-01-22T13:55:57.991" v="125" actId="115"/>
        <pc:sldMkLst>
          <pc:docMk/>
          <pc:sldMk cId="4069169651" sldId="335"/>
        </pc:sldMkLst>
        <pc:spChg chg="mod">
          <ac:chgData name="Denitsa Kozhuharova" userId="5e03a61a-c540-45d8-aaf1-7655196ce54f" providerId="ADAL" clId="{FC8E7A35-BA3D-4AD3-955E-1C3662F11032}" dt="2024-01-22T13:55:57.991" v="125" actId="115"/>
          <ac:spMkLst>
            <pc:docMk/>
            <pc:sldMk cId="4069169651" sldId="335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C8E7A35-BA3D-4AD3-955E-1C3662F11032}" dt="2024-01-22T13:55:50.280" v="122"/>
          <ac:spMkLst>
            <pc:docMk/>
            <pc:sldMk cId="4069169651" sldId="335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C8E7A35-BA3D-4AD3-955E-1C3662F11032}" dt="2024-01-22T13:56:11.529" v="128"/>
        <pc:sldMkLst>
          <pc:docMk/>
          <pc:sldMk cId="3369785091" sldId="336"/>
        </pc:sldMkLst>
        <pc:spChg chg="mod">
          <ac:chgData name="Denitsa Kozhuharova" userId="5e03a61a-c540-45d8-aaf1-7655196ce54f" providerId="ADAL" clId="{FC8E7A35-BA3D-4AD3-955E-1C3662F11032}" dt="2024-01-22T13:56:11.529" v="128"/>
          <ac:spMkLst>
            <pc:docMk/>
            <pc:sldMk cId="3369785091" sldId="336"/>
            <ac:spMk id="165" creationId="{00000000-0000-0000-0000-000000000000}"/>
          </ac:spMkLst>
        </pc:spChg>
      </pc:sldChg>
      <pc:sldChg chg="modSp">
        <pc:chgData name="Denitsa Kozhuharova" userId="5e03a61a-c540-45d8-aaf1-7655196ce54f" providerId="ADAL" clId="{FC8E7A35-BA3D-4AD3-955E-1C3662F11032}" dt="2024-01-22T13:57:09.253" v="130"/>
        <pc:sldMkLst>
          <pc:docMk/>
          <pc:sldMk cId="3890923988" sldId="337"/>
        </pc:sldMkLst>
        <pc:spChg chg="mod">
          <ac:chgData name="Denitsa Kozhuharova" userId="5e03a61a-c540-45d8-aaf1-7655196ce54f" providerId="ADAL" clId="{FC8E7A35-BA3D-4AD3-955E-1C3662F11032}" dt="2024-01-22T13:57:09.253" v="130"/>
          <ac:spMkLst>
            <pc:docMk/>
            <pc:sldMk cId="3890923988" sldId="337"/>
            <ac:spMk id="165" creationId="{00000000-0000-0000-0000-000000000000}"/>
          </ac:spMkLst>
        </pc:spChg>
      </pc:sldChg>
      <pc:sldChg chg="del">
        <pc:chgData name="Denitsa Kozhuharova" userId="5e03a61a-c540-45d8-aaf1-7655196ce54f" providerId="ADAL" clId="{FC8E7A35-BA3D-4AD3-955E-1C3662F11032}" dt="2024-01-22T14:02:11.055" v="175" actId="47"/>
        <pc:sldMkLst>
          <pc:docMk/>
          <pc:sldMk cId="568678960" sldId="342"/>
        </pc:sldMkLst>
      </pc:sldChg>
      <pc:sldChg chg="del">
        <pc:chgData name="Denitsa Kozhuharova" userId="5e03a61a-c540-45d8-aaf1-7655196ce54f" providerId="ADAL" clId="{FC8E7A35-BA3D-4AD3-955E-1C3662F11032}" dt="2024-01-22T14:02:11.938" v="176" actId="47"/>
        <pc:sldMkLst>
          <pc:docMk/>
          <pc:sldMk cId="547362944" sldId="343"/>
        </pc:sldMkLst>
      </pc:sldChg>
      <pc:sldChg chg="del">
        <pc:chgData name="Denitsa Kozhuharova" userId="5e03a61a-c540-45d8-aaf1-7655196ce54f" providerId="ADAL" clId="{FC8E7A35-BA3D-4AD3-955E-1C3662F11032}" dt="2024-01-22T14:02:13.568" v="178" actId="47"/>
        <pc:sldMkLst>
          <pc:docMk/>
          <pc:sldMk cId="79463913" sldId="344"/>
        </pc:sldMkLst>
      </pc:sldChg>
      <pc:sldChg chg="del">
        <pc:chgData name="Denitsa Kozhuharova" userId="5e03a61a-c540-45d8-aaf1-7655196ce54f" providerId="ADAL" clId="{FC8E7A35-BA3D-4AD3-955E-1C3662F11032}" dt="2024-01-22T14:02:14.479" v="179" actId="47"/>
        <pc:sldMkLst>
          <pc:docMk/>
          <pc:sldMk cId="1017639511" sldId="345"/>
        </pc:sldMkLst>
      </pc:sldChg>
      <pc:sldChg chg="del">
        <pc:chgData name="Denitsa Kozhuharova" userId="5e03a61a-c540-45d8-aaf1-7655196ce54f" providerId="ADAL" clId="{FC8E7A35-BA3D-4AD3-955E-1C3662F11032}" dt="2024-01-22T14:02:17.406" v="180" actId="47"/>
        <pc:sldMkLst>
          <pc:docMk/>
          <pc:sldMk cId="2987005738" sldId="346"/>
        </pc:sldMkLst>
      </pc:sldChg>
      <pc:sldChg chg="del">
        <pc:chgData name="Denitsa Kozhuharova" userId="5e03a61a-c540-45d8-aaf1-7655196ce54f" providerId="ADAL" clId="{FC8E7A35-BA3D-4AD3-955E-1C3662F11032}" dt="2024-01-22T14:02:19.176" v="181" actId="47"/>
        <pc:sldMkLst>
          <pc:docMk/>
          <pc:sldMk cId="3559436170" sldId="347"/>
        </pc:sldMkLst>
      </pc:sldChg>
      <pc:sldChg chg="del">
        <pc:chgData name="Denitsa Kozhuharova" userId="5e03a61a-c540-45d8-aaf1-7655196ce54f" providerId="ADAL" clId="{FC8E7A35-BA3D-4AD3-955E-1C3662F11032}" dt="2024-01-22T14:02:20.711" v="182" actId="47"/>
        <pc:sldMkLst>
          <pc:docMk/>
          <pc:sldMk cId="2058023550" sldId="348"/>
        </pc:sldMkLst>
      </pc:sldChg>
      <pc:sldChg chg="del">
        <pc:chgData name="Denitsa Kozhuharova" userId="5e03a61a-c540-45d8-aaf1-7655196ce54f" providerId="ADAL" clId="{FC8E7A35-BA3D-4AD3-955E-1C3662F11032}" dt="2024-01-22T14:02:27.088" v="186" actId="47"/>
        <pc:sldMkLst>
          <pc:docMk/>
          <pc:sldMk cId="3528336015" sldId="349"/>
        </pc:sldMkLst>
      </pc:sldChg>
      <pc:sldChg chg="del">
        <pc:chgData name="Denitsa Kozhuharova" userId="5e03a61a-c540-45d8-aaf1-7655196ce54f" providerId="ADAL" clId="{FC8E7A35-BA3D-4AD3-955E-1C3662F11032}" dt="2024-01-22T14:02:12.762" v="177" actId="47"/>
        <pc:sldMkLst>
          <pc:docMk/>
          <pc:sldMk cId="382096277" sldId="350"/>
        </pc:sldMkLst>
      </pc:sldChg>
      <pc:sldChg chg="modSp mod">
        <pc:chgData name="Denitsa Kozhuharova" userId="5e03a61a-c540-45d8-aaf1-7655196ce54f" providerId="ADAL" clId="{FC8E7A35-BA3D-4AD3-955E-1C3662F11032}" dt="2024-01-22T13:51:04.338" v="14" actId="207"/>
        <pc:sldMkLst>
          <pc:docMk/>
          <pc:sldMk cId="172028108" sldId="352"/>
        </pc:sldMkLst>
        <pc:spChg chg="mod">
          <ac:chgData name="Denitsa Kozhuharova" userId="5e03a61a-c540-45d8-aaf1-7655196ce54f" providerId="ADAL" clId="{FC8E7A35-BA3D-4AD3-955E-1C3662F11032}" dt="2024-01-22T13:51:04.338" v="14" actId="207"/>
          <ac:spMkLst>
            <pc:docMk/>
            <pc:sldMk cId="172028108" sldId="352"/>
            <ac:spMk id="6" creationId="{7FC7307E-B4C3-3B9E-6E7E-BD089974BC4D}"/>
          </ac:spMkLst>
        </pc:spChg>
      </pc:sldChg>
      <pc:sldChg chg="addSp delSp modSp mod modClrScheme chgLayout">
        <pc:chgData name="Denitsa Kozhuharova" userId="5e03a61a-c540-45d8-aaf1-7655196ce54f" providerId="ADAL" clId="{FC8E7A35-BA3D-4AD3-955E-1C3662F11032}" dt="2024-01-22T14:01:22.058" v="174" actId="1076"/>
        <pc:sldMkLst>
          <pc:docMk/>
          <pc:sldMk cId="4181768357" sldId="353"/>
        </pc:sldMkLst>
        <pc:spChg chg="add del mod">
          <ac:chgData name="Denitsa Kozhuharova" userId="5e03a61a-c540-45d8-aaf1-7655196ce54f" providerId="ADAL" clId="{FC8E7A35-BA3D-4AD3-955E-1C3662F11032}" dt="2024-01-22T13:57:52.169" v="133" actId="478"/>
          <ac:spMkLst>
            <pc:docMk/>
            <pc:sldMk cId="4181768357" sldId="353"/>
            <ac:spMk id="3" creationId="{340DB24F-FED8-3483-2663-2AC0BF5849F7}"/>
          </ac:spMkLst>
        </pc:spChg>
        <pc:spChg chg="mod ord">
          <ac:chgData name="Denitsa Kozhuharova" userId="5e03a61a-c540-45d8-aaf1-7655196ce54f" providerId="ADAL" clId="{FC8E7A35-BA3D-4AD3-955E-1C3662F11032}" dt="2024-01-22T13:59:13.002" v="145" actId="700"/>
          <ac:spMkLst>
            <pc:docMk/>
            <pc:sldMk cId="4181768357" sldId="353"/>
            <ac:spMk id="4" creationId="{CF444A7D-45A8-8618-527B-CE7002C03757}"/>
          </ac:spMkLst>
        </pc:spChg>
        <pc:spChg chg="add del mod ord">
          <ac:chgData name="Denitsa Kozhuharova" userId="5e03a61a-c540-45d8-aaf1-7655196ce54f" providerId="ADAL" clId="{FC8E7A35-BA3D-4AD3-955E-1C3662F11032}" dt="2024-01-22T13:59:08.808" v="143" actId="700"/>
          <ac:spMkLst>
            <pc:docMk/>
            <pc:sldMk cId="4181768357" sldId="353"/>
            <ac:spMk id="7" creationId="{8D1413D2-4894-72FA-04FD-8EC7748DD920}"/>
          </ac:spMkLst>
        </pc:spChg>
        <pc:spChg chg="add del mod ord">
          <ac:chgData name="Denitsa Kozhuharova" userId="5e03a61a-c540-45d8-aaf1-7655196ce54f" providerId="ADAL" clId="{FC8E7A35-BA3D-4AD3-955E-1C3662F11032}" dt="2024-01-22T13:59:08.808" v="143" actId="700"/>
          <ac:spMkLst>
            <pc:docMk/>
            <pc:sldMk cId="4181768357" sldId="353"/>
            <ac:spMk id="8" creationId="{36348A1C-9765-E731-3F5A-84F533B43C88}"/>
          </ac:spMkLst>
        </pc:spChg>
        <pc:spChg chg="add del mod ord">
          <ac:chgData name="Denitsa Kozhuharova" userId="5e03a61a-c540-45d8-aaf1-7655196ce54f" providerId="ADAL" clId="{FC8E7A35-BA3D-4AD3-955E-1C3662F11032}" dt="2024-01-22T13:59:13.002" v="145" actId="700"/>
          <ac:spMkLst>
            <pc:docMk/>
            <pc:sldMk cId="4181768357" sldId="353"/>
            <ac:spMk id="9" creationId="{BEF69CCE-3E8B-C804-F5D0-EDE22FF2A415}"/>
          </ac:spMkLst>
        </pc:spChg>
        <pc:spChg chg="add del mod ord">
          <ac:chgData name="Denitsa Kozhuharova" userId="5e03a61a-c540-45d8-aaf1-7655196ce54f" providerId="ADAL" clId="{FC8E7A35-BA3D-4AD3-955E-1C3662F11032}" dt="2024-01-22T13:59:13.002" v="145" actId="700"/>
          <ac:spMkLst>
            <pc:docMk/>
            <pc:sldMk cId="4181768357" sldId="353"/>
            <ac:spMk id="10" creationId="{6983F58B-8E6B-33AA-3625-517300C55769}"/>
          </ac:spMkLst>
        </pc:spChg>
        <pc:spChg chg="add del mod ord">
          <ac:chgData name="Denitsa Kozhuharova" userId="5e03a61a-c540-45d8-aaf1-7655196ce54f" providerId="ADAL" clId="{FC8E7A35-BA3D-4AD3-955E-1C3662F11032}" dt="2024-01-22T13:59:13.002" v="145" actId="700"/>
          <ac:spMkLst>
            <pc:docMk/>
            <pc:sldMk cId="4181768357" sldId="353"/>
            <ac:spMk id="11" creationId="{34B91C78-821D-D91E-3D3D-49CAB5B081E5}"/>
          </ac:spMkLst>
        </pc:spChg>
        <pc:spChg chg="add del mod ord">
          <ac:chgData name="Denitsa Kozhuharova" userId="5e03a61a-c540-45d8-aaf1-7655196ce54f" providerId="ADAL" clId="{FC8E7A35-BA3D-4AD3-955E-1C3662F11032}" dt="2024-01-22T13:59:25.043" v="148" actId="478"/>
          <ac:spMkLst>
            <pc:docMk/>
            <pc:sldMk cId="4181768357" sldId="353"/>
            <ac:spMk id="12" creationId="{44768D6B-8D86-34E6-F2CB-D63D12472DB4}"/>
          </ac:spMkLst>
        </pc:spChg>
        <pc:spChg chg="add del mod ord">
          <ac:chgData name="Denitsa Kozhuharova" userId="5e03a61a-c540-45d8-aaf1-7655196ce54f" providerId="ADAL" clId="{FC8E7A35-BA3D-4AD3-955E-1C3662F11032}" dt="2024-01-22T13:59:22.649" v="147" actId="478"/>
          <ac:spMkLst>
            <pc:docMk/>
            <pc:sldMk cId="4181768357" sldId="353"/>
            <ac:spMk id="13" creationId="{F2EB87A5-1DD5-BD73-D24F-B6E63E2A9AE3}"/>
          </ac:spMkLst>
        </pc:spChg>
        <pc:spChg chg="mod ord">
          <ac:chgData name="Denitsa Kozhuharova" userId="5e03a61a-c540-45d8-aaf1-7655196ce54f" providerId="ADAL" clId="{FC8E7A35-BA3D-4AD3-955E-1C3662F11032}" dt="2024-01-22T13:59:38.479" v="152" actId="1076"/>
          <ac:spMkLst>
            <pc:docMk/>
            <pc:sldMk cId="4181768357" sldId="353"/>
            <ac:spMk id="14" creationId="{6BE656B3-8DEE-5712-59FC-C230E4E00DEF}"/>
          </ac:spMkLst>
        </pc:spChg>
        <pc:spChg chg="del">
          <ac:chgData name="Denitsa Kozhuharova" userId="5e03a61a-c540-45d8-aaf1-7655196ce54f" providerId="ADAL" clId="{FC8E7A35-BA3D-4AD3-955E-1C3662F11032}" dt="2024-01-22T13:57:47.770" v="132" actId="478"/>
          <ac:spMkLst>
            <pc:docMk/>
            <pc:sldMk cId="4181768357" sldId="353"/>
            <ac:spMk id="15" creationId="{1DF43F7A-B355-022C-5605-DC56A3816BCC}"/>
          </ac:spMkLst>
        </pc:spChg>
        <pc:spChg chg="add del mod ord">
          <ac:chgData name="Denitsa Kozhuharova" userId="5e03a61a-c540-45d8-aaf1-7655196ce54f" providerId="ADAL" clId="{FC8E7A35-BA3D-4AD3-955E-1C3662F11032}" dt="2024-01-22T13:59:26.722" v="149" actId="478"/>
          <ac:spMkLst>
            <pc:docMk/>
            <pc:sldMk cId="4181768357" sldId="353"/>
            <ac:spMk id="16" creationId="{8DEB4220-F634-4048-5F5A-CF9D1A88CB9A}"/>
          </ac:spMkLst>
        </pc:spChg>
        <pc:picChg chg="add mod modCrop">
          <ac:chgData name="Denitsa Kozhuharova" userId="5e03a61a-c540-45d8-aaf1-7655196ce54f" providerId="ADAL" clId="{FC8E7A35-BA3D-4AD3-955E-1C3662F11032}" dt="2024-01-22T14:01:22.058" v="174" actId="1076"/>
          <ac:picMkLst>
            <pc:docMk/>
            <pc:sldMk cId="4181768357" sldId="353"/>
            <ac:picMk id="6" creationId="{81675D90-7540-2DD4-A9B2-5B090EA636B3}"/>
          </ac:picMkLst>
        </pc:picChg>
        <pc:picChg chg="add mod">
          <ac:chgData name="Denitsa Kozhuharova" userId="5e03a61a-c540-45d8-aaf1-7655196ce54f" providerId="ADAL" clId="{FC8E7A35-BA3D-4AD3-955E-1C3662F11032}" dt="2024-01-22T14:01:13.843" v="171" actId="14100"/>
          <ac:picMkLst>
            <pc:docMk/>
            <pc:sldMk cId="4181768357" sldId="353"/>
            <ac:picMk id="18" creationId="{F95E7143-8A70-9654-D740-BBD34F577634}"/>
          </ac:picMkLst>
        </pc:picChg>
      </pc:sldChg>
      <pc:sldChg chg="del">
        <pc:chgData name="Denitsa Kozhuharova" userId="5e03a61a-c540-45d8-aaf1-7655196ce54f" providerId="ADAL" clId="{FC8E7A35-BA3D-4AD3-955E-1C3662F11032}" dt="2024-01-22T14:02:28.862" v="187" actId="47"/>
        <pc:sldMkLst>
          <pc:docMk/>
          <pc:sldMk cId="1461812862" sldId="354"/>
        </pc:sldMkLst>
      </pc:sldChg>
      <pc:sldChg chg="del">
        <pc:chgData name="Denitsa Kozhuharova" userId="5e03a61a-c540-45d8-aaf1-7655196ce54f" providerId="ADAL" clId="{FC8E7A35-BA3D-4AD3-955E-1C3662F11032}" dt="2024-01-22T14:02:32.004" v="188" actId="47"/>
        <pc:sldMkLst>
          <pc:docMk/>
          <pc:sldMk cId="2258463695" sldId="355"/>
        </pc:sldMkLst>
      </pc:sldChg>
      <pc:sldChg chg="del">
        <pc:chgData name="Denitsa Kozhuharova" userId="5e03a61a-c540-45d8-aaf1-7655196ce54f" providerId="ADAL" clId="{FC8E7A35-BA3D-4AD3-955E-1C3662F11032}" dt="2024-01-22T14:02:37.718" v="190" actId="47"/>
        <pc:sldMkLst>
          <pc:docMk/>
          <pc:sldMk cId="334932125" sldId="356"/>
        </pc:sldMkLst>
      </pc:sldChg>
      <pc:sldChg chg="del">
        <pc:chgData name="Denitsa Kozhuharova" userId="5e03a61a-c540-45d8-aaf1-7655196ce54f" providerId="ADAL" clId="{FC8E7A35-BA3D-4AD3-955E-1C3662F11032}" dt="2024-01-22T14:02:40.447" v="191" actId="47"/>
        <pc:sldMkLst>
          <pc:docMk/>
          <pc:sldMk cId="3411733155" sldId="357"/>
        </pc:sldMkLst>
      </pc:sldChg>
      <pc:sldChg chg="del">
        <pc:chgData name="Denitsa Kozhuharova" userId="5e03a61a-c540-45d8-aaf1-7655196ce54f" providerId="ADAL" clId="{FC8E7A35-BA3D-4AD3-955E-1C3662F11032}" dt="2024-01-22T14:02:48.049" v="193" actId="47"/>
        <pc:sldMkLst>
          <pc:docMk/>
          <pc:sldMk cId="1825697156" sldId="358"/>
        </pc:sldMkLst>
      </pc:sldChg>
      <pc:sldChg chg="addSp delSp modSp mod">
        <pc:chgData name="Denitsa Kozhuharova" userId="5e03a61a-c540-45d8-aaf1-7655196ce54f" providerId="ADAL" clId="{FC8E7A35-BA3D-4AD3-955E-1C3662F11032}" dt="2024-01-22T14:03:46.353" v="264" actId="1076"/>
        <pc:sldMkLst>
          <pc:docMk/>
          <pc:sldMk cId="2547984286" sldId="361"/>
        </pc:sldMkLst>
        <pc:spChg chg="mod">
          <ac:chgData name="Denitsa Kozhuharova" userId="5e03a61a-c540-45d8-aaf1-7655196ce54f" providerId="ADAL" clId="{FC8E7A35-BA3D-4AD3-955E-1C3662F11032}" dt="2024-01-22T14:03:45.455" v="263"/>
          <ac:spMkLst>
            <pc:docMk/>
            <pc:sldMk cId="2547984286" sldId="361"/>
            <ac:spMk id="3" creationId="{F3F36C9A-7452-79F4-A466-330ABBC28A66}"/>
          </ac:spMkLst>
        </pc:spChg>
        <pc:spChg chg="del">
          <ac:chgData name="Denitsa Kozhuharova" userId="5e03a61a-c540-45d8-aaf1-7655196ce54f" providerId="ADAL" clId="{FC8E7A35-BA3D-4AD3-955E-1C3662F11032}" dt="2024-01-22T14:03:16.584" v="215" actId="478"/>
          <ac:spMkLst>
            <pc:docMk/>
            <pc:sldMk cId="2547984286" sldId="361"/>
            <ac:spMk id="5" creationId="{EE7DB2D9-7156-7D2C-3C38-F151C46A57C0}"/>
          </ac:spMkLst>
        </pc:spChg>
        <pc:spChg chg="add del mod">
          <ac:chgData name="Denitsa Kozhuharova" userId="5e03a61a-c540-45d8-aaf1-7655196ce54f" providerId="ADAL" clId="{FC8E7A35-BA3D-4AD3-955E-1C3662F11032}" dt="2024-01-22T14:03:20.810" v="216" actId="478"/>
          <ac:spMkLst>
            <pc:docMk/>
            <pc:sldMk cId="2547984286" sldId="361"/>
            <ac:spMk id="8" creationId="{D9F2FBC5-842F-403E-8995-3969CAA4C556}"/>
          </ac:spMkLst>
        </pc:spChg>
        <pc:picChg chg="mod">
          <ac:chgData name="Denitsa Kozhuharova" userId="5e03a61a-c540-45d8-aaf1-7655196ce54f" providerId="ADAL" clId="{FC8E7A35-BA3D-4AD3-955E-1C3662F11032}" dt="2024-01-22T14:03:46.353" v="264" actId="1076"/>
          <ac:picMkLst>
            <pc:docMk/>
            <pc:sldMk cId="2547984286" sldId="361"/>
            <ac:picMk id="7" creationId="{CAE830E3-4E88-3442-7865-08E9342306A5}"/>
          </ac:picMkLst>
        </pc:picChg>
      </pc:sldChg>
      <pc:sldChg chg="addSp delSp modSp new mod modAnim">
        <pc:chgData name="Denitsa Kozhuharova" userId="5e03a61a-c540-45d8-aaf1-7655196ce54f" providerId="ADAL" clId="{FC8E7A35-BA3D-4AD3-955E-1C3662F11032}" dt="2024-01-22T14:43:18.978" v="760"/>
        <pc:sldMkLst>
          <pc:docMk/>
          <pc:sldMk cId="1333588446" sldId="362"/>
        </pc:sldMkLst>
        <pc:spChg chg="mod">
          <ac:chgData name="Denitsa Kozhuharova" userId="5e03a61a-c540-45d8-aaf1-7655196ce54f" providerId="ADAL" clId="{FC8E7A35-BA3D-4AD3-955E-1C3662F11032}" dt="2024-01-22T14:19:08.660" v="464"/>
          <ac:spMkLst>
            <pc:docMk/>
            <pc:sldMk cId="1333588446" sldId="362"/>
            <ac:spMk id="2" creationId="{20C1CCCD-6FC4-068D-66C3-BD8CE997158D}"/>
          </ac:spMkLst>
        </pc:spChg>
        <pc:spChg chg="mod">
          <ac:chgData name="Denitsa Kozhuharova" userId="5e03a61a-c540-45d8-aaf1-7655196ce54f" providerId="ADAL" clId="{FC8E7A35-BA3D-4AD3-955E-1C3662F11032}" dt="2024-01-22T14:40:32.316" v="746" actId="20577"/>
          <ac:spMkLst>
            <pc:docMk/>
            <pc:sldMk cId="1333588446" sldId="362"/>
            <ac:spMk id="3" creationId="{E1709405-9DD4-738B-7A3A-D2D5A6112555}"/>
          </ac:spMkLst>
        </pc:spChg>
        <pc:spChg chg="del">
          <ac:chgData name="Denitsa Kozhuharova" userId="5e03a61a-c540-45d8-aaf1-7655196ce54f" providerId="ADAL" clId="{FC8E7A35-BA3D-4AD3-955E-1C3662F11032}" dt="2024-01-22T14:41:31.163" v="753" actId="478"/>
          <ac:spMkLst>
            <pc:docMk/>
            <pc:sldMk cId="1333588446" sldId="362"/>
            <ac:spMk id="4" creationId="{B9F29AC9-C23D-125E-0A30-78C34D225AC0}"/>
          </ac:spMkLst>
        </pc:spChg>
        <pc:spChg chg="mod">
          <ac:chgData name="Denitsa Kozhuharova" userId="5e03a61a-c540-45d8-aaf1-7655196ce54f" providerId="ADAL" clId="{FC8E7A35-BA3D-4AD3-955E-1C3662F11032}" dt="2024-01-22T14:19:32.678" v="491" actId="20577"/>
          <ac:spMkLst>
            <pc:docMk/>
            <pc:sldMk cId="1333588446" sldId="362"/>
            <ac:spMk id="6" creationId="{C227405F-C85B-C84B-7AF4-7D01BECD61B8}"/>
          </ac:spMkLst>
        </pc:spChg>
        <pc:picChg chg="add mod modCrop">
          <ac:chgData name="Denitsa Kozhuharova" userId="5e03a61a-c540-45d8-aaf1-7655196ce54f" providerId="ADAL" clId="{FC8E7A35-BA3D-4AD3-955E-1C3662F11032}" dt="2024-01-22T14:41:29.217" v="752" actId="14100"/>
          <ac:picMkLst>
            <pc:docMk/>
            <pc:sldMk cId="1333588446" sldId="362"/>
            <ac:picMk id="8" creationId="{D4D4020A-98FB-A7D7-2647-9306C2DF7017}"/>
          </ac:picMkLst>
        </pc:picChg>
        <pc:picChg chg="add mod">
          <ac:chgData name="Denitsa Kozhuharova" userId="5e03a61a-c540-45d8-aaf1-7655196ce54f" providerId="ADAL" clId="{FC8E7A35-BA3D-4AD3-955E-1C3662F11032}" dt="2024-01-22T14:43:02.567" v="757" actId="1076"/>
          <ac:picMkLst>
            <pc:docMk/>
            <pc:sldMk cId="1333588446" sldId="362"/>
            <ac:picMk id="10" creationId="{95023ADD-EFAA-D2BB-2F4E-A7AC39A4F50F}"/>
          </ac:picMkLst>
        </pc:picChg>
      </pc:sldChg>
      <pc:sldChg chg="new del">
        <pc:chgData name="Denitsa Kozhuharova" userId="5e03a61a-c540-45d8-aaf1-7655196ce54f" providerId="ADAL" clId="{FC8E7A35-BA3D-4AD3-955E-1C3662F11032}" dt="2024-01-22T14:46:09.839" v="763" actId="47"/>
        <pc:sldMkLst>
          <pc:docMk/>
          <pc:sldMk cId="2577046083" sldId="363"/>
        </pc:sldMkLst>
      </pc:sldChg>
    </pc:docChg>
  </pc:docChgLst>
  <pc:docChgLst>
    <pc:chgData name="Denitsa Kozhuharova" userId="5e03a61a-c540-45d8-aaf1-7655196ce54f" providerId="ADAL" clId="{F3F6DF52-4BCD-4AD6-84AE-1AD7887DC016}"/>
    <pc:docChg chg="undo custSel modSld">
      <pc:chgData name="Denitsa Kozhuharova" userId="5e03a61a-c540-45d8-aaf1-7655196ce54f" providerId="ADAL" clId="{F3F6DF52-4BCD-4AD6-84AE-1AD7887DC016}" dt="2023-11-20T16:59:37.410" v="1130" actId="20577"/>
      <pc:docMkLst>
        <pc:docMk/>
      </pc:docMkLst>
      <pc:sldChg chg="modSp mod">
        <pc:chgData name="Denitsa Kozhuharova" userId="5e03a61a-c540-45d8-aaf1-7655196ce54f" providerId="ADAL" clId="{F3F6DF52-4BCD-4AD6-84AE-1AD7887DC016}" dt="2023-11-20T15:07:34.676" v="81"/>
        <pc:sldMkLst>
          <pc:docMk/>
          <pc:sldMk cId="0" sldId="256"/>
        </pc:sldMkLst>
        <pc:spChg chg="mod">
          <ac:chgData name="Denitsa Kozhuharova" userId="5e03a61a-c540-45d8-aaf1-7655196ce54f" providerId="ADAL" clId="{F3F6DF52-4BCD-4AD6-84AE-1AD7887DC016}" dt="2023-11-20T14:55:39.926" v="7" actId="20577"/>
          <ac:spMkLst>
            <pc:docMk/>
            <pc:sldMk cId="0" sldId="256"/>
            <ac:spMk id="73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5:07:34.676" v="81"/>
          <ac:spMkLst>
            <pc:docMk/>
            <pc:sldMk cId="0" sldId="256"/>
            <ac:spMk id="7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4:55:46.851" v="10" actId="20577"/>
          <ac:spMkLst>
            <pc:docMk/>
            <pc:sldMk cId="0" sldId="256"/>
            <ac:spMk id="77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5:08:27.823" v="95" actId="20577"/>
        <pc:sldMkLst>
          <pc:docMk/>
          <pc:sldMk cId="0" sldId="260"/>
        </pc:sldMkLst>
        <pc:spChg chg="mod">
          <ac:chgData name="Denitsa Kozhuharova" userId="5e03a61a-c540-45d8-aaf1-7655196ce54f" providerId="ADAL" clId="{F3F6DF52-4BCD-4AD6-84AE-1AD7887DC016}" dt="2023-11-20T15:06:46.556" v="80" actId="20577"/>
          <ac:spMkLst>
            <pc:docMk/>
            <pc:sldMk cId="0" sldId="260"/>
            <ac:spMk id="110" creationId="{00000000-0000-0000-0000-000000000000}"/>
          </ac:spMkLst>
        </pc:spChg>
        <pc:graphicFrameChg chg="modGraphic">
          <ac:chgData name="Denitsa Kozhuharova" userId="5e03a61a-c540-45d8-aaf1-7655196ce54f" providerId="ADAL" clId="{F3F6DF52-4BCD-4AD6-84AE-1AD7887DC016}" dt="2023-11-20T15:08:27.823" v="95" actId="20577"/>
          <ac:graphicFrameMkLst>
            <pc:docMk/>
            <pc:sldMk cId="0" sldId="260"/>
            <ac:graphicFrameMk id="113" creationId="{00000000-0000-0000-0000-000000000000}"/>
          </ac:graphicFrameMkLst>
        </pc:graphicFrameChg>
      </pc:sldChg>
      <pc:sldChg chg="modSp mod">
        <pc:chgData name="Denitsa Kozhuharova" userId="5e03a61a-c540-45d8-aaf1-7655196ce54f" providerId="ADAL" clId="{F3F6DF52-4BCD-4AD6-84AE-1AD7887DC016}" dt="2023-11-20T15:45:41.543" v="686" actId="20577"/>
        <pc:sldMkLst>
          <pc:docMk/>
          <pc:sldMk cId="0" sldId="267"/>
        </pc:sldMkLst>
        <pc:spChg chg="mod">
          <ac:chgData name="Denitsa Kozhuharova" userId="5e03a61a-c540-45d8-aaf1-7655196ce54f" providerId="ADAL" clId="{F3F6DF52-4BCD-4AD6-84AE-1AD7887DC016}" dt="2023-11-20T15:43:54.157" v="541" actId="1076"/>
          <ac:spMkLst>
            <pc:docMk/>
            <pc:sldMk cId="0" sldId="267"/>
            <ac:spMk id="173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5:44:27.335" v="559" actId="20577"/>
          <ac:spMkLst>
            <pc:docMk/>
            <pc:sldMk cId="0" sldId="267"/>
            <ac:spMk id="17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5:45:41.543" v="686" actId="20577"/>
          <ac:spMkLst>
            <pc:docMk/>
            <pc:sldMk cId="0" sldId="267"/>
            <ac:spMk id="17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5:31:31.946" v="331" actId="113"/>
        <pc:sldMkLst>
          <pc:docMk/>
          <pc:sldMk cId="3369785091" sldId="336"/>
        </pc:sldMkLst>
        <pc:spChg chg="mod">
          <ac:chgData name="Denitsa Kozhuharova" userId="5e03a61a-c540-45d8-aaf1-7655196ce54f" providerId="ADAL" clId="{F3F6DF52-4BCD-4AD6-84AE-1AD7887DC016}" dt="2023-11-20T15:27:50.408" v="132" actId="20577"/>
          <ac:spMkLst>
            <pc:docMk/>
            <pc:sldMk cId="3369785091" sldId="336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5:31:31.946" v="331" actId="113"/>
          <ac:spMkLst>
            <pc:docMk/>
            <pc:sldMk cId="3369785091" sldId="336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5:34:30.717" v="509" actId="20577"/>
        <pc:sldMkLst>
          <pc:docMk/>
          <pc:sldMk cId="3890923988" sldId="337"/>
        </pc:sldMkLst>
        <pc:spChg chg="mod">
          <ac:chgData name="Denitsa Kozhuharova" userId="5e03a61a-c540-45d8-aaf1-7655196ce54f" providerId="ADAL" clId="{F3F6DF52-4BCD-4AD6-84AE-1AD7887DC016}" dt="2023-11-20T15:31:41.431" v="340" actId="20577"/>
          <ac:spMkLst>
            <pc:docMk/>
            <pc:sldMk cId="3890923988" sldId="337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5:34:30.717" v="509" actId="20577"/>
          <ac:spMkLst>
            <pc:docMk/>
            <pc:sldMk cId="3890923988" sldId="337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5:14.164" v="1033" actId="179"/>
        <pc:sldMkLst>
          <pc:docMk/>
          <pc:sldMk cId="1584851903" sldId="338"/>
        </pc:sldMkLst>
        <pc:spChg chg="mod">
          <ac:chgData name="Denitsa Kozhuharova" userId="5e03a61a-c540-45d8-aaf1-7655196ce54f" providerId="ADAL" clId="{F3F6DF52-4BCD-4AD6-84AE-1AD7887DC016}" dt="2023-11-20T15:46:26.227" v="727" actId="20577"/>
          <ac:spMkLst>
            <pc:docMk/>
            <pc:sldMk cId="1584851903" sldId="338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6:55:14.164" v="1033" actId="179"/>
          <ac:spMkLst>
            <pc:docMk/>
            <pc:sldMk cId="1584851903" sldId="338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5:20.331" v="1034" actId="179"/>
        <pc:sldMkLst>
          <pc:docMk/>
          <pc:sldMk cId="2507826172" sldId="339"/>
        </pc:sldMkLst>
        <pc:spChg chg="mod">
          <ac:chgData name="Denitsa Kozhuharova" userId="5e03a61a-c540-45d8-aaf1-7655196ce54f" providerId="ADAL" clId="{F3F6DF52-4BCD-4AD6-84AE-1AD7887DC016}" dt="2023-11-20T16:47:07.391" v="894" actId="1076"/>
          <ac:spMkLst>
            <pc:docMk/>
            <pc:sldMk cId="2507826172" sldId="339"/>
            <ac:spMk id="5" creationId="{82C9E8DF-73BC-D331-AAF3-B6C5047438DE}"/>
          </ac:spMkLst>
        </pc:spChg>
        <pc:spChg chg="mod">
          <ac:chgData name="Denitsa Kozhuharova" userId="5e03a61a-c540-45d8-aaf1-7655196ce54f" providerId="ADAL" clId="{F3F6DF52-4BCD-4AD6-84AE-1AD7887DC016}" dt="2023-11-20T16:55:20.331" v="1034" actId="179"/>
          <ac:spMkLst>
            <pc:docMk/>
            <pc:sldMk cId="2507826172" sldId="339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5:06.922" v="1032" actId="20577"/>
        <pc:sldMkLst>
          <pc:docMk/>
          <pc:sldMk cId="206194615" sldId="340"/>
        </pc:sldMkLst>
        <pc:spChg chg="mod">
          <ac:chgData name="Denitsa Kozhuharova" userId="5e03a61a-c540-45d8-aaf1-7655196ce54f" providerId="ADAL" clId="{F3F6DF52-4BCD-4AD6-84AE-1AD7887DC016}" dt="2023-11-20T16:47:16.775" v="898" actId="1076"/>
          <ac:spMkLst>
            <pc:docMk/>
            <pc:sldMk cId="206194615" sldId="340"/>
            <ac:spMk id="4" creationId="{C3558423-983F-7563-100B-89B594FB5447}"/>
          </ac:spMkLst>
        </pc:spChg>
        <pc:spChg chg="mod">
          <ac:chgData name="Denitsa Kozhuharova" userId="5e03a61a-c540-45d8-aaf1-7655196ce54f" providerId="ADAL" clId="{F3F6DF52-4BCD-4AD6-84AE-1AD7887DC016}" dt="2023-11-20T16:55:06.922" v="1032" actId="20577"/>
          <ac:spMkLst>
            <pc:docMk/>
            <pc:sldMk cId="206194615" sldId="340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6:31.865" v="1065" actId="20577"/>
        <pc:sldMkLst>
          <pc:docMk/>
          <pc:sldMk cId="547362944" sldId="343"/>
        </pc:sldMkLst>
        <pc:spChg chg="mod">
          <ac:chgData name="Denitsa Kozhuharova" userId="5e03a61a-c540-45d8-aaf1-7655196ce54f" providerId="ADAL" clId="{F3F6DF52-4BCD-4AD6-84AE-1AD7887DC016}" dt="2023-11-20T16:56:31.865" v="1065" actId="20577"/>
          <ac:spMkLst>
            <pc:docMk/>
            <pc:sldMk cId="547362944" sldId="343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7:46.445" v="1082" actId="20577"/>
        <pc:sldMkLst>
          <pc:docMk/>
          <pc:sldMk cId="79463913" sldId="344"/>
        </pc:sldMkLst>
        <pc:spChg chg="mod">
          <ac:chgData name="Denitsa Kozhuharova" userId="5e03a61a-c540-45d8-aaf1-7655196ce54f" providerId="ADAL" clId="{F3F6DF52-4BCD-4AD6-84AE-1AD7887DC016}" dt="2023-11-20T16:57:23.153" v="1077" actId="1076"/>
          <ac:spMkLst>
            <pc:docMk/>
            <pc:sldMk cId="79463913" sldId="344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6:57:46.445" v="1082" actId="20577"/>
          <ac:spMkLst>
            <pc:docMk/>
            <pc:sldMk cId="79463913" sldId="344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7:56.483" v="1085" actId="20577"/>
        <pc:sldMkLst>
          <pc:docMk/>
          <pc:sldMk cId="1017639511" sldId="345"/>
        </pc:sldMkLst>
        <pc:spChg chg="mod">
          <ac:chgData name="Denitsa Kozhuharova" userId="5e03a61a-c540-45d8-aaf1-7655196ce54f" providerId="ADAL" clId="{F3F6DF52-4BCD-4AD6-84AE-1AD7887DC016}" dt="2023-11-20T16:57:56.483" v="1085" actId="20577"/>
          <ac:spMkLst>
            <pc:docMk/>
            <pc:sldMk cId="1017639511" sldId="345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8:54.995" v="1126" actId="20577"/>
        <pc:sldMkLst>
          <pc:docMk/>
          <pc:sldMk cId="2987005738" sldId="346"/>
        </pc:sldMkLst>
        <pc:spChg chg="mod">
          <ac:chgData name="Denitsa Kozhuharova" userId="5e03a61a-c540-45d8-aaf1-7655196ce54f" providerId="ADAL" clId="{F3F6DF52-4BCD-4AD6-84AE-1AD7887DC016}" dt="2023-11-20T16:58:30.423" v="1120" actId="1076"/>
          <ac:spMkLst>
            <pc:docMk/>
            <pc:sldMk cId="2987005738" sldId="346"/>
            <ac:spMk id="164" creationId="{00000000-0000-0000-0000-000000000000}"/>
          </ac:spMkLst>
        </pc:spChg>
        <pc:spChg chg="mod">
          <ac:chgData name="Denitsa Kozhuharova" userId="5e03a61a-c540-45d8-aaf1-7655196ce54f" providerId="ADAL" clId="{F3F6DF52-4BCD-4AD6-84AE-1AD7887DC016}" dt="2023-11-20T16:58:54.995" v="1126" actId="20577"/>
          <ac:spMkLst>
            <pc:docMk/>
            <pc:sldMk cId="2987005738" sldId="346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9:37.410" v="1130" actId="20577"/>
        <pc:sldMkLst>
          <pc:docMk/>
          <pc:sldMk cId="3528336015" sldId="349"/>
        </pc:sldMkLst>
        <pc:spChg chg="mod">
          <ac:chgData name="Denitsa Kozhuharova" userId="5e03a61a-c540-45d8-aaf1-7655196ce54f" providerId="ADAL" clId="{F3F6DF52-4BCD-4AD6-84AE-1AD7887DC016}" dt="2023-11-20T16:59:37.410" v="1130" actId="20577"/>
          <ac:spMkLst>
            <pc:docMk/>
            <pc:sldMk cId="3528336015" sldId="349"/>
            <ac:spMk id="165" creationId="{00000000-0000-0000-0000-000000000000}"/>
          </ac:spMkLst>
        </pc:spChg>
      </pc:sldChg>
      <pc:sldChg chg="modSp mod">
        <pc:chgData name="Denitsa Kozhuharova" userId="5e03a61a-c540-45d8-aaf1-7655196ce54f" providerId="ADAL" clId="{F3F6DF52-4BCD-4AD6-84AE-1AD7887DC016}" dt="2023-11-20T16:57:11.063" v="1076" actId="20577"/>
        <pc:sldMkLst>
          <pc:docMk/>
          <pc:sldMk cId="382096277" sldId="350"/>
        </pc:sldMkLst>
        <pc:spChg chg="mod">
          <ac:chgData name="Denitsa Kozhuharova" userId="5e03a61a-c540-45d8-aaf1-7655196ce54f" providerId="ADAL" clId="{F3F6DF52-4BCD-4AD6-84AE-1AD7887DC016}" dt="2023-11-20T16:57:11.063" v="1076" actId="20577"/>
          <ac:spMkLst>
            <pc:docMk/>
            <pc:sldMk cId="382096277" sldId="350"/>
            <ac:spMk id="165" creationId="{00000000-0000-0000-0000-000000000000}"/>
          </ac:spMkLst>
        </pc:spChg>
      </pc:sldChg>
    </pc:docChg>
  </pc:docChgLst>
  <pc:docChgLst>
    <pc:chgData name="Martina Bogdanova" userId="S::martina.bogdanova@netlaw.bg::dd74e4b0-b49f-4d63-9a25-ba7dd3e5dcd9" providerId="AD" clId="Web-{9AEB6F44-9E06-8C90-5FA1-FAAD82947FAD}"/>
    <pc:docChg chg="modSld">
      <pc:chgData name="Martina Bogdanova" userId="S::martina.bogdanova@netlaw.bg::dd74e4b0-b49f-4d63-9a25-ba7dd3e5dcd9" providerId="AD" clId="Web-{9AEB6F44-9E06-8C90-5FA1-FAAD82947FAD}" dt="2024-01-23T11:45:58.921" v="15"/>
      <pc:docMkLst>
        <pc:docMk/>
      </pc:docMkLst>
      <pc:sldChg chg="modSp">
        <pc:chgData name="Martina Bogdanova" userId="S::martina.bogdanova@netlaw.bg::dd74e4b0-b49f-4d63-9a25-ba7dd3e5dcd9" providerId="AD" clId="Web-{9AEB6F44-9E06-8C90-5FA1-FAAD82947FAD}" dt="2024-01-23T11:45:58.921" v="15"/>
        <pc:sldMkLst>
          <pc:docMk/>
          <pc:sldMk cId="0" sldId="260"/>
        </pc:sldMkLst>
        <pc:graphicFrameChg chg="mod modGraphic">
          <ac:chgData name="Martina Bogdanova" userId="S::martina.bogdanova@netlaw.bg::dd74e4b0-b49f-4d63-9a25-ba7dd3e5dcd9" providerId="AD" clId="Web-{9AEB6F44-9E06-8C90-5FA1-FAAD82947FAD}" dt="2024-01-23T11:45:58.921" v="15"/>
          <ac:graphicFrameMkLst>
            <pc:docMk/>
            <pc:sldMk cId="0" sldId="260"/>
            <ac:graphicFrameMk id="113" creationId="{00000000-0000-0000-0000-000000000000}"/>
          </ac:graphicFrameMkLst>
        </pc:graphicFrameChg>
      </pc:sldChg>
    </pc:docChg>
  </pc:docChgLst>
  <pc:docChgLst>
    <pc:chgData name="Mina Kyurkchieva" userId="a245ae23-52b2-4e8a-99ea-e146eb1f916c" providerId="ADAL" clId="{3C051807-011F-41D3-BA7C-DDDDC83DEA8B}"/>
    <pc:docChg chg="undo custSel addSld modSld sldOrd">
      <pc:chgData name="Mina Kyurkchieva" userId="a245ae23-52b2-4e8a-99ea-e146eb1f916c" providerId="ADAL" clId="{3C051807-011F-41D3-BA7C-DDDDC83DEA8B}" dt="2024-01-16T12:29:08.444" v="531" actId="1076"/>
      <pc:docMkLst>
        <pc:docMk/>
      </pc:docMkLst>
      <pc:sldChg chg="modSp mod">
        <pc:chgData name="Mina Kyurkchieva" userId="a245ae23-52b2-4e8a-99ea-e146eb1f916c" providerId="ADAL" clId="{3C051807-011F-41D3-BA7C-DDDDC83DEA8B}" dt="2024-01-16T08:07:42.279" v="78" actId="115"/>
        <pc:sldMkLst>
          <pc:docMk/>
          <pc:sldMk cId="0" sldId="267"/>
        </pc:sldMkLst>
        <pc:spChg chg="mod">
          <ac:chgData name="Mina Kyurkchieva" userId="a245ae23-52b2-4e8a-99ea-e146eb1f916c" providerId="ADAL" clId="{3C051807-011F-41D3-BA7C-DDDDC83DEA8B}" dt="2024-01-16T08:07:42.279" v="78" actId="115"/>
          <ac:spMkLst>
            <pc:docMk/>
            <pc:sldMk cId="0" sldId="267"/>
            <ac:spMk id="173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05:11.504" v="62" actId="115"/>
        <pc:sldMkLst>
          <pc:docMk/>
          <pc:sldMk cId="0" sldId="292"/>
        </pc:sldMkLst>
        <pc:spChg chg="mod">
          <ac:chgData name="Mina Kyurkchieva" userId="a245ae23-52b2-4e8a-99ea-e146eb1f916c" providerId="ADAL" clId="{3C051807-011F-41D3-BA7C-DDDDC83DEA8B}" dt="2024-01-16T08:05:11.504" v="62" actId="115"/>
          <ac:spMkLst>
            <pc:docMk/>
            <pc:sldMk cId="0" sldId="292"/>
            <ac:spMk id="423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9:23:17.643" v="485" actId="20577"/>
        <pc:sldMkLst>
          <pc:docMk/>
          <pc:sldMk cId="3443043785" sldId="309"/>
        </pc:sldMkLst>
        <pc:spChg chg="mod">
          <ac:chgData name="Mina Kyurkchieva" userId="a245ae23-52b2-4e8a-99ea-e146eb1f916c" providerId="ADAL" clId="{3C051807-011F-41D3-BA7C-DDDDC83DEA8B}" dt="2024-01-16T09:22:20.486" v="409" actId="115"/>
          <ac:spMkLst>
            <pc:docMk/>
            <pc:sldMk cId="3443043785" sldId="309"/>
            <ac:spMk id="610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23:17.643" v="485" actId="20577"/>
          <ac:spMkLst>
            <pc:docMk/>
            <pc:sldMk cId="3443043785" sldId="309"/>
            <ac:spMk id="611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22:25.967" v="411" actId="113"/>
          <ac:spMkLst>
            <pc:docMk/>
            <pc:sldMk cId="3443043785" sldId="309"/>
            <ac:spMk id="615" creationId="{00000000-0000-0000-0000-000000000000}"/>
          </ac:spMkLst>
        </pc:spChg>
      </pc:sldChg>
      <pc:sldChg chg="addSp delSp modSp mod">
        <pc:chgData name="Mina Kyurkchieva" userId="a245ae23-52b2-4e8a-99ea-e146eb1f916c" providerId="ADAL" clId="{3C051807-011F-41D3-BA7C-DDDDC83DEA8B}" dt="2024-01-16T09:15:17.238" v="288" actId="1076"/>
        <pc:sldMkLst>
          <pc:docMk/>
          <pc:sldMk cId="0" sldId="310"/>
        </pc:sldMkLst>
        <pc:spChg chg="mod">
          <ac:chgData name="Mina Kyurkchieva" userId="a245ae23-52b2-4e8a-99ea-e146eb1f916c" providerId="ADAL" clId="{3C051807-011F-41D3-BA7C-DDDDC83DEA8B}" dt="2024-01-16T09:09:35.912" v="233" actId="255"/>
          <ac:spMkLst>
            <pc:docMk/>
            <pc:sldMk cId="0" sldId="310"/>
            <ac:spMk id="621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12:32.461" v="275" actId="14100"/>
          <ac:spMkLst>
            <pc:docMk/>
            <pc:sldMk cId="0" sldId="310"/>
            <ac:spMk id="622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12:37.433" v="277" actId="14100"/>
          <ac:spMkLst>
            <pc:docMk/>
            <pc:sldMk cId="0" sldId="310"/>
            <ac:spMk id="625" creationId="{00000000-0000-0000-0000-000000000000}"/>
          </ac:spMkLst>
        </pc:spChg>
        <pc:picChg chg="add del mod">
          <ac:chgData name="Mina Kyurkchieva" userId="a245ae23-52b2-4e8a-99ea-e146eb1f916c" providerId="ADAL" clId="{3C051807-011F-41D3-BA7C-DDDDC83DEA8B}" dt="2024-01-16T09:14:46.093" v="284" actId="21"/>
          <ac:picMkLst>
            <pc:docMk/>
            <pc:sldMk cId="0" sldId="310"/>
            <ac:picMk id="2" creationId="{1560C907-7088-CE9E-9A0A-D4B4350B231D}"/>
          </ac:picMkLst>
        </pc:picChg>
        <pc:picChg chg="add mod">
          <ac:chgData name="Mina Kyurkchieva" userId="a245ae23-52b2-4e8a-99ea-e146eb1f916c" providerId="ADAL" clId="{3C051807-011F-41D3-BA7C-DDDDC83DEA8B}" dt="2024-01-16T09:15:17.238" v="288" actId="1076"/>
          <ac:picMkLst>
            <pc:docMk/>
            <pc:sldMk cId="0" sldId="310"/>
            <ac:picMk id="3" creationId="{D836E8D6-1ACF-6034-E0E1-0DF98343580D}"/>
          </ac:picMkLst>
        </pc:picChg>
      </pc:sldChg>
      <pc:sldChg chg="ord">
        <pc:chgData name="Mina Kyurkchieva" userId="a245ae23-52b2-4e8a-99ea-e146eb1f916c" providerId="ADAL" clId="{3C051807-011F-41D3-BA7C-DDDDC83DEA8B}" dt="2024-01-16T08:40:30.941" v="121"/>
        <pc:sldMkLst>
          <pc:docMk/>
          <pc:sldMk cId="0" sldId="318"/>
        </pc:sldMkLst>
      </pc:sldChg>
      <pc:sldChg chg="modSp mod">
        <pc:chgData name="Mina Kyurkchieva" userId="a245ae23-52b2-4e8a-99ea-e146eb1f916c" providerId="ADAL" clId="{3C051807-011F-41D3-BA7C-DDDDC83DEA8B}" dt="2024-01-16T09:21:26.525" v="364" actId="115"/>
        <pc:sldMkLst>
          <pc:docMk/>
          <pc:sldMk cId="0" sldId="320"/>
        </pc:sldMkLst>
        <pc:spChg chg="mod">
          <ac:chgData name="Mina Kyurkchieva" userId="a245ae23-52b2-4e8a-99ea-e146eb1f916c" providerId="ADAL" clId="{3C051807-011F-41D3-BA7C-DDDDC83DEA8B}" dt="2024-01-16T09:21:26.525" v="364" actId="115"/>
          <ac:spMkLst>
            <pc:docMk/>
            <pc:sldMk cId="0" sldId="320"/>
            <ac:spMk id="715" creationId="{00000000-0000-0000-0000-000000000000}"/>
          </ac:spMkLst>
        </pc:spChg>
      </pc:sldChg>
      <pc:sldChg chg="ord">
        <pc:chgData name="Mina Kyurkchieva" userId="a245ae23-52b2-4e8a-99ea-e146eb1f916c" providerId="ADAL" clId="{3C051807-011F-41D3-BA7C-DDDDC83DEA8B}" dt="2024-01-16T08:40:20.234" v="119" actId="20578"/>
        <pc:sldMkLst>
          <pc:docMk/>
          <pc:sldMk cId="3416114948" sldId="326"/>
        </pc:sldMkLst>
      </pc:sldChg>
      <pc:sldChg chg="addSp modSp mod">
        <pc:chgData name="Mina Kyurkchieva" userId="a245ae23-52b2-4e8a-99ea-e146eb1f916c" providerId="ADAL" clId="{3C051807-011F-41D3-BA7C-DDDDC83DEA8B}" dt="2024-01-16T08:00:59.982" v="43" actId="14100"/>
        <pc:sldMkLst>
          <pc:docMk/>
          <pc:sldMk cId="747643088" sldId="333"/>
        </pc:sldMkLst>
        <pc:spChg chg="mod">
          <ac:chgData name="Mina Kyurkchieva" userId="a245ae23-52b2-4e8a-99ea-e146eb1f916c" providerId="ADAL" clId="{3C051807-011F-41D3-BA7C-DDDDC83DEA8B}" dt="2024-01-16T08:00:59.982" v="43" actId="14100"/>
          <ac:spMkLst>
            <pc:docMk/>
            <pc:sldMk cId="747643088" sldId="333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00:53.075" v="42" actId="14100"/>
          <ac:spMkLst>
            <pc:docMk/>
            <pc:sldMk cId="747643088" sldId="333"/>
            <ac:spMk id="165" creationId="{00000000-0000-0000-0000-000000000000}"/>
          </ac:spMkLst>
        </pc:spChg>
        <pc:picChg chg="add mod">
          <ac:chgData name="Mina Kyurkchieva" userId="a245ae23-52b2-4e8a-99ea-e146eb1f916c" providerId="ADAL" clId="{3C051807-011F-41D3-BA7C-DDDDC83DEA8B}" dt="2024-01-16T07:58:50.229" v="34" actId="14100"/>
          <ac:picMkLst>
            <pc:docMk/>
            <pc:sldMk cId="747643088" sldId="333"/>
            <ac:picMk id="2" creationId="{A5F534FD-67B4-9761-F15E-5DB201A67970}"/>
          </ac:picMkLst>
        </pc:picChg>
      </pc:sldChg>
      <pc:sldChg chg="addSp delSp modSp mod">
        <pc:chgData name="Mina Kyurkchieva" userId="a245ae23-52b2-4e8a-99ea-e146eb1f916c" providerId="ADAL" clId="{3C051807-011F-41D3-BA7C-DDDDC83DEA8B}" dt="2024-01-16T08:05:03.561" v="61" actId="115"/>
        <pc:sldMkLst>
          <pc:docMk/>
          <pc:sldMk cId="1876045915" sldId="334"/>
        </pc:sldMkLst>
        <pc:spChg chg="mod">
          <ac:chgData name="Mina Kyurkchieva" userId="a245ae23-52b2-4e8a-99ea-e146eb1f916c" providerId="ADAL" clId="{3C051807-011F-41D3-BA7C-DDDDC83DEA8B}" dt="2024-01-16T08:05:03.561" v="61" actId="115"/>
          <ac:spMkLst>
            <pc:docMk/>
            <pc:sldMk cId="1876045915" sldId="334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03:13.063" v="48" actId="14100"/>
          <ac:spMkLst>
            <pc:docMk/>
            <pc:sldMk cId="1876045915" sldId="334"/>
            <ac:spMk id="165" creationId="{00000000-0000-0000-0000-000000000000}"/>
          </ac:spMkLst>
        </pc:spChg>
        <pc:picChg chg="add del mod">
          <ac:chgData name="Mina Kyurkchieva" userId="a245ae23-52b2-4e8a-99ea-e146eb1f916c" providerId="ADAL" clId="{3C051807-011F-41D3-BA7C-DDDDC83DEA8B}" dt="2024-01-16T08:03:28.501" v="51" actId="21"/>
          <ac:picMkLst>
            <pc:docMk/>
            <pc:sldMk cId="1876045915" sldId="334"/>
            <ac:picMk id="2" creationId="{43C8CEBA-154B-BFFE-F673-E9D7C3AF776E}"/>
          </ac:picMkLst>
        </pc:picChg>
        <pc:picChg chg="add mod">
          <ac:chgData name="Mina Kyurkchieva" userId="a245ae23-52b2-4e8a-99ea-e146eb1f916c" providerId="ADAL" clId="{3C051807-011F-41D3-BA7C-DDDDC83DEA8B}" dt="2024-01-16T08:04:14.825" v="58" actId="14100"/>
          <ac:picMkLst>
            <pc:docMk/>
            <pc:sldMk cId="1876045915" sldId="334"/>
            <ac:picMk id="1026" creationId="{543682D3-1153-6EE8-21F2-1345CB6B92EC}"/>
          </ac:picMkLst>
        </pc:picChg>
      </pc:sldChg>
      <pc:sldChg chg="modSp mod">
        <pc:chgData name="Mina Kyurkchieva" userId="a245ae23-52b2-4e8a-99ea-e146eb1f916c" providerId="ADAL" clId="{3C051807-011F-41D3-BA7C-DDDDC83DEA8B}" dt="2024-01-16T08:05:34.881" v="66" actId="113"/>
        <pc:sldMkLst>
          <pc:docMk/>
          <pc:sldMk cId="4069169651" sldId="335"/>
        </pc:sldMkLst>
        <pc:spChg chg="mod">
          <ac:chgData name="Mina Kyurkchieva" userId="a245ae23-52b2-4e8a-99ea-e146eb1f916c" providerId="ADAL" clId="{3C051807-011F-41D3-BA7C-DDDDC83DEA8B}" dt="2024-01-16T08:05:16.882" v="63" actId="115"/>
          <ac:spMkLst>
            <pc:docMk/>
            <pc:sldMk cId="4069169651" sldId="335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05:34.881" v="66" actId="113"/>
          <ac:spMkLst>
            <pc:docMk/>
            <pc:sldMk cId="4069169651" sldId="335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07:25.451" v="77"/>
        <pc:sldMkLst>
          <pc:docMk/>
          <pc:sldMk cId="3369785091" sldId="336"/>
        </pc:sldMkLst>
        <pc:spChg chg="mod">
          <ac:chgData name="Mina Kyurkchieva" userId="a245ae23-52b2-4e8a-99ea-e146eb1f916c" providerId="ADAL" clId="{3C051807-011F-41D3-BA7C-DDDDC83DEA8B}" dt="2024-01-16T08:05:53.363" v="68" actId="115"/>
          <ac:spMkLst>
            <pc:docMk/>
            <pc:sldMk cId="3369785091" sldId="336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07:25.451" v="77"/>
          <ac:spMkLst>
            <pc:docMk/>
            <pc:sldMk cId="3369785091" sldId="336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07:08.939" v="73"/>
        <pc:sldMkLst>
          <pc:docMk/>
          <pc:sldMk cId="3890923988" sldId="337"/>
        </pc:sldMkLst>
        <pc:spChg chg="mod">
          <ac:chgData name="Mina Kyurkchieva" userId="a245ae23-52b2-4e8a-99ea-e146eb1f916c" providerId="ADAL" clId="{3C051807-011F-41D3-BA7C-DDDDC83DEA8B}" dt="2024-01-16T08:06:53.434" v="70" actId="115"/>
          <ac:spMkLst>
            <pc:docMk/>
            <pc:sldMk cId="3890923988" sldId="337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07:08.939" v="73"/>
          <ac:spMkLst>
            <pc:docMk/>
            <pc:sldMk cId="3890923988" sldId="337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08:58.023" v="79" actId="115"/>
        <pc:sldMkLst>
          <pc:docMk/>
          <pc:sldMk cId="1584851903" sldId="338"/>
        </pc:sldMkLst>
        <pc:spChg chg="mod">
          <ac:chgData name="Mina Kyurkchieva" userId="a245ae23-52b2-4e8a-99ea-e146eb1f916c" providerId="ADAL" clId="{3C051807-011F-41D3-BA7C-DDDDC83DEA8B}" dt="2024-01-16T08:08:58.023" v="79" actId="115"/>
          <ac:spMkLst>
            <pc:docMk/>
            <pc:sldMk cId="1584851903" sldId="338"/>
            <ac:spMk id="164" creationId="{00000000-0000-0000-0000-000000000000}"/>
          </ac:spMkLst>
        </pc:spChg>
      </pc:sldChg>
      <pc:sldChg chg="addSp modSp mod">
        <pc:chgData name="Mina Kyurkchieva" userId="a245ae23-52b2-4e8a-99ea-e146eb1f916c" providerId="ADAL" clId="{3C051807-011F-41D3-BA7C-DDDDC83DEA8B}" dt="2024-01-16T08:45:51.521" v="154" actId="1076"/>
        <pc:sldMkLst>
          <pc:docMk/>
          <pc:sldMk cId="2507826172" sldId="339"/>
        </pc:sldMkLst>
        <pc:spChg chg="mod">
          <ac:chgData name="Mina Kyurkchieva" userId="a245ae23-52b2-4e8a-99ea-e146eb1f916c" providerId="ADAL" clId="{3C051807-011F-41D3-BA7C-DDDDC83DEA8B}" dt="2024-01-16T08:09:09.333" v="80" actId="115"/>
          <ac:spMkLst>
            <pc:docMk/>
            <pc:sldMk cId="2507826172" sldId="339"/>
            <ac:spMk id="5" creationId="{82C9E8DF-73BC-D331-AAF3-B6C5047438DE}"/>
          </ac:spMkLst>
        </pc:spChg>
        <pc:picChg chg="add mod">
          <ac:chgData name="Mina Kyurkchieva" userId="a245ae23-52b2-4e8a-99ea-e146eb1f916c" providerId="ADAL" clId="{3C051807-011F-41D3-BA7C-DDDDC83DEA8B}" dt="2024-01-16T08:45:23.971" v="147" actId="14100"/>
          <ac:picMkLst>
            <pc:docMk/>
            <pc:sldMk cId="2507826172" sldId="339"/>
            <ac:picMk id="2050" creationId="{458DF13F-9E6F-DCF9-3C68-5DB52EAFAC55}"/>
          </ac:picMkLst>
        </pc:picChg>
        <pc:picChg chg="add mod">
          <ac:chgData name="Mina Kyurkchieva" userId="a245ae23-52b2-4e8a-99ea-e146eb1f916c" providerId="ADAL" clId="{3C051807-011F-41D3-BA7C-DDDDC83DEA8B}" dt="2024-01-16T08:45:16.316" v="146" actId="14100"/>
          <ac:picMkLst>
            <pc:docMk/>
            <pc:sldMk cId="2507826172" sldId="339"/>
            <ac:picMk id="2052" creationId="{E445418E-5AC2-7336-4AFB-2FD0230A8C8B}"/>
          </ac:picMkLst>
        </pc:picChg>
        <pc:picChg chg="add mod">
          <ac:chgData name="Mina Kyurkchieva" userId="a245ae23-52b2-4e8a-99ea-e146eb1f916c" providerId="ADAL" clId="{3C051807-011F-41D3-BA7C-DDDDC83DEA8B}" dt="2024-01-16T08:45:51.521" v="154" actId="1076"/>
          <ac:picMkLst>
            <pc:docMk/>
            <pc:sldMk cId="2507826172" sldId="339"/>
            <ac:picMk id="2054" creationId="{1679E25E-A283-082A-0F6F-686D510C30ED}"/>
          </ac:picMkLst>
        </pc:picChg>
      </pc:sldChg>
      <pc:sldChg chg="modSp mod">
        <pc:chgData name="Mina Kyurkchieva" userId="a245ae23-52b2-4e8a-99ea-e146eb1f916c" providerId="ADAL" clId="{3C051807-011F-41D3-BA7C-DDDDC83DEA8B}" dt="2024-01-16T08:41:17.803" v="122" actId="20577"/>
        <pc:sldMkLst>
          <pc:docMk/>
          <pc:sldMk cId="206194615" sldId="340"/>
        </pc:sldMkLst>
        <pc:spChg chg="mod">
          <ac:chgData name="Mina Kyurkchieva" userId="a245ae23-52b2-4e8a-99ea-e146eb1f916c" providerId="ADAL" clId="{3C051807-011F-41D3-BA7C-DDDDC83DEA8B}" dt="2024-01-16T08:09:17.274" v="81" actId="115"/>
          <ac:spMkLst>
            <pc:docMk/>
            <pc:sldMk cId="206194615" sldId="340"/>
            <ac:spMk id="4" creationId="{C3558423-983F-7563-100B-89B594FB5447}"/>
          </ac:spMkLst>
        </pc:spChg>
        <pc:spChg chg="mod">
          <ac:chgData name="Mina Kyurkchieva" userId="a245ae23-52b2-4e8a-99ea-e146eb1f916c" providerId="ADAL" clId="{3C051807-011F-41D3-BA7C-DDDDC83DEA8B}" dt="2024-01-16T08:41:17.803" v="122" actId="20577"/>
          <ac:spMkLst>
            <pc:docMk/>
            <pc:sldMk cId="206194615" sldId="340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51:45.631" v="186" actId="115"/>
        <pc:sldMkLst>
          <pc:docMk/>
          <pc:sldMk cId="568678960" sldId="342"/>
        </pc:sldMkLst>
        <pc:spChg chg="mod">
          <ac:chgData name="Mina Kyurkchieva" userId="a245ae23-52b2-4e8a-99ea-e146eb1f916c" providerId="ADAL" clId="{3C051807-011F-41D3-BA7C-DDDDC83DEA8B}" dt="2024-01-16T08:51:45.631" v="186" actId="115"/>
          <ac:spMkLst>
            <pc:docMk/>
            <pc:sldMk cId="568678960" sldId="342"/>
            <ac:spMk id="164" creationId="{00000000-0000-0000-0000-000000000000}"/>
          </ac:spMkLst>
        </pc:spChg>
      </pc:sldChg>
      <pc:sldChg chg="addSp modSp mod">
        <pc:chgData name="Mina Kyurkchieva" userId="a245ae23-52b2-4e8a-99ea-e146eb1f916c" providerId="ADAL" clId="{3C051807-011F-41D3-BA7C-DDDDC83DEA8B}" dt="2024-01-16T08:55:23.674" v="193" actId="115"/>
        <pc:sldMkLst>
          <pc:docMk/>
          <pc:sldMk cId="547362944" sldId="343"/>
        </pc:sldMkLst>
        <pc:spChg chg="mod">
          <ac:chgData name="Mina Kyurkchieva" userId="a245ae23-52b2-4e8a-99ea-e146eb1f916c" providerId="ADAL" clId="{3C051807-011F-41D3-BA7C-DDDDC83DEA8B}" dt="2024-01-16T08:55:23.674" v="193" actId="115"/>
          <ac:spMkLst>
            <pc:docMk/>
            <pc:sldMk cId="547362944" sldId="343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55:08.915" v="192" actId="14100"/>
          <ac:spMkLst>
            <pc:docMk/>
            <pc:sldMk cId="547362944" sldId="343"/>
            <ac:spMk id="165" creationId="{00000000-0000-0000-0000-000000000000}"/>
          </ac:spMkLst>
        </pc:spChg>
        <pc:picChg chg="add mod">
          <ac:chgData name="Mina Kyurkchieva" userId="a245ae23-52b2-4e8a-99ea-e146eb1f916c" providerId="ADAL" clId="{3C051807-011F-41D3-BA7C-DDDDC83DEA8B}" dt="2024-01-16T08:54:52.194" v="191" actId="1076"/>
          <ac:picMkLst>
            <pc:docMk/>
            <pc:sldMk cId="547362944" sldId="343"/>
            <ac:picMk id="4098" creationId="{5258A03C-C3E3-EB28-0284-97CF848FCAD4}"/>
          </ac:picMkLst>
        </pc:picChg>
      </pc:sldChg>
      <pc:sldChg chg="addSp delSp modSp mod">
        <pc:chgData name="Mina Kyurkchieva" userId="a245ae23-52b2-4e8a-99ea-e146eb1f916c" providerId="ADAL" clId="{3C051807-011F-41D3-BA7C-DDDDC83DEA8B}" dt="2024-01-16T08:58:36.453" v="210" actId="1076"/>
        <pc:sldMkLst>
          <pc:docMk/>
          <pc:sldMk cId="79463913" sldId="344"/>
        </pc:sldMkLst>
        <pc:spChg chg="add">
          <ac:chgData name="Mina Kyurkchieva" userId="a245ae23-52b2-4e8a-99ea-e146eb1f916c" providerId="ADAL" clId="{3C051807-011F-41D3-BA7C-DDDDC83DEA8B}" dt="2024-01-16T08:57:33.017" v="202"/>
          <ac:spMkLst>
            <pc:docMk/>
            <pc:sldMk cId="79463913" sldId="344"/>
            <ac:spMk id="2" creationId="{CD7F9B91-576E-659F-78A4-9A009F623608}"/>
          </ac:spMkLst>
        </pc:spChg>
        <pc:spChg chg="add del mod">
          <ac:chgData name="Mina Kyurkchieva" userId="a245ae23-52b2-4e8a-99ea-e146eb1f916c" providerId="ADAL" clId="{3C051807-011F-41D3-BA7C-DDDDC83DEA8B}" dt="2024-01-16T08:57:57.135" v="205" actId="21"/>
          <ac:spMkLst>
            <pc:docMk/>
            <pc:sldMk cId="79463913" sldId="344"/>
            <ac:spMk id="3" creationId="{C2A5903C-CF28-73CB-C0DB-FC9F7F3E5915}"/>
          </ac:spMkLst>
        </pc:spChg>
        <pc:spChg chg="add">
          <ac:chgData name="Mina Kyurkchieva" userId="a245ae23-52b2-4e8a-99ea-e146eb1f916c" providerId="ADAL" clId="{3C051807-011F-41D3-BA7C-DDDDC83DEA8B}" dt="2024-01-16T08:58:07.572" v="206"/>
          <ac:spMkLst>
            <pc:docMk/>
            <pc:sldMk cId="79463913" sldId="344"/>
            <ac:spMk id="4" creationId="{DAA07AAA-7D23-D332-AD29-7F0F02B25EBB}"/>
          </ac:spMkLst>
        </pc:spChg>
        <pc:spChg chg="mod">
          <ac:chgData name="Mina Kyurkchieva" userId="a245ae23-52b2-4e8a-99ea-e146eb1f916c" providerId="ADAL" clId="{3C051807-011F-41D3-BA7C-DDDDC83DEA8B}" dt="2024-01-16T08:55:53.376" v="197" actId="115"/>
          <ac:spMkLst>
            <pc:docMk/>
            <pc:sldMk cId="79463913" sldId="344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8:56:19.853" v="201"/>
          <ac:spMkLst>
            <pc:docMk/>
            <pc:sldMk cId="79463913" sldId="344"/>
            <ac:spMk id="165" creationId="{00000000-0000-0000-0000-000000000000}"/>
          </ac:spMkLst>
        </pc:spChg>
        <pc:picChg chg="add mod">
          <ac:chgData name="Mina Kyurkchieva" userId="a245ae23-52b2-4e8a-99ea-e146eb1f916c" providerId="ADAL" clId="{3C051807-011F-41D3-BA7C-DDDDC83DEA8B}" dt="2024-01-16T08:58:36.453" v="210" actId="1076"/>
          <ac:picMkLst>
            <pc:docMk/>
            <pc:sldMk cId="79463913" sldId="344"/>
            <ac:picMk id="5" creationId="{BCA05FB1-E294-6632-5AD3-5CC5800DC689}"/>
          </ac:picMkLst>
        </pc:picChg>
      </pc:sldChg>
      <pc:sldChg chg="addSp modSp mod">
        <pc:chgData name="Mina Kyurkchieva" userId="a245ae23-52b2-4e8a-99ea-e146eb1f916c" providerId="ADAL" clId="{3C051807-011F-41D3-BA7C-DDDDC83DEA8B}" dt="2024-01-16T09:02:41.645" v="215" actId="14100"/>
        <pc:sldMkLst>
          <pc:docMk/>
          <pc:sldMk cId="1017639511" sldId="345"/>
        </pc:sldMkLst>
        <pc:spChg chg="mod">
          <ac:chgData name="Mina Kyurkchieva" userId="a245ae23-52b2-4e8a-99ea-e146eb1f916c" providerId="ADAL" clId="{3C051807-011F-41D3-BA7C-DDDDC83DEA8B}" dt="2024-01-16T08:59:11.347" v="212" actId="115"/>
          <ac:spMkLst>
            <pc:docMk/>
            <pc:sldMk cId="1017639511" sldId="345"/>
            <ac:spMk id="164" creationId="{00000000-0000-0000-0000-000000000000}"/>
          </ac:spMkLst>
        </pc:spChg>
        <pc:picChg chg="add mod">
          <ac:chgData name="Mina Kyurkchieva" userId="a245ae23-52b2-4e8a-99ea-e146eb1f916c" providerId="ADAL" clId="{3C051807-011F-41D3-BA7C-DDDDC83DEA8B}" dt="2024-01-16T09:02:41.645" v="215" actId="14100"/>
          <ac:picMkLst>
            <pc:docMk/>
            <pc:sldMk cId="1017639511" sldId="345"/>
            <ac:picMk id="2" creationId="{F468726A-FA2D-A177-898E-3F7829ED4F30}"/>
          </ac:picMkLst>
        </pc:picChg>
      </pc:sldChg>
      <pc:sldChg chg="modSp mod">
        <pc:chgData name="Mina Kyurkchieva" userId="a245ae23-52b2-4e8a-99ea-e146eb1f916c" providerId="ADAL" clId="{3C051807-011F-41D3-BA7C-DDDDC83DEA8B}" dt="2024-01-16T09:05:40.683" v="220"/>
        <pc:sldMkLst>
          <pc:docMk/>
          <pc:sldMk cId="2987005738" sldId="346"/>
        </pc:sldMkLst>
        <pc:spChg chg="mod">
          <ac:chgData name="Mina Kyurkchieva" userId="a245ae23-52b2-4e8a-99ea-e146eb1f916c" providerId="ADAL" clId="{3C051807-011F-41D3-BA7C-DDDDC83DEA8B}" dt="2024-01-16T09:03:02.433" v="217" actId="14100"/>
          <ac:spMkLst>
            <pc:docMk/>
            <pc:sldMk cId="2987005738" sldId="346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05:40.683" v="220"/>
          <ac:spMkLst>
            <pc:docMk/>
            <pc:sldMk cId="2987005738" sldId="346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9:06:05.282" v="224" actId="115"/>
        <pc:sldMkLst>
          <pc:docMk/>
          <pc:sldMk cId="3559436170" sldId="347"/>
        </pc:sldMkLst>
        <pc:spChg chg="mod">
          <ac:chgData name="Mina Kyurkchieva" userId="a245ae23-52b2-4e8a-99ea-e146eb1f916c" providerId="ADAL" clId="{3C051807-011F-41D3-BA7C-DDDDC83DEA8B}" dt="2024-01-16T09:06:05.282" v="224" actId="115"/>
          <ac:spMkLst>
            <pc:docMk/>
            <pc:sldMk cId="3559436170" sldId="347"/>
            <ac:spMk id="164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9:06:21.444" v="226" actId="115"/>
        <pc:sldMkLst>
          <pc:docMk/>
          <pc:sldMk cId="2058023550" sldId="348"/>
        </pc:sldMkLst>
        <pc:spChg chg="mod">
          <ac:chgData name="Mina Kyurkchieva" userId="a245ae23-52b2-4e8a-99ea-e146eb1f916c" providerId="ADAL" clId="{3C051807-011F-41D3-BA7C-DDDDC83DEA8B}" dt="2024-01-16T09:06:21.444" v="226" actId="115"/>
          <ac:spMkLst>
            <pc:docMk/>
            <pc:sldMk cId="2058023550" sldId="348"/>
            <ac:spMk id="164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9:08:47.842" v="230"/>
        <pc:sldMkLst>
          <pc:docMk/>
          <pc:sldMk cId="3528336015" sldId="349"/>
        </pc:sldMkLst>
        <pc:spChg chg="mod">
          <ac:chgData name="Mina Kyurkchieva" userId="a245ae23-52b2-4e8a-99ea-e146eb1f916c" providerId="ADAL" clId="{3C051807-011F-41D3-BA7C-DDDDC83DEA8B}" dt="2024-01-16T09:06:47.822" v="227" actId="115"/>
          <ac:spMkLst>
            <pc:docMk/>
            <pc:sldMk cId="3528336015" sldId="349"/>
            <ac:spMk id="164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08:47.842" v="230"/>
          <ac:spMkLst>
            <pc:docMk/>
            <pc:sldMk cId="3528336015" sldId="349"/>
            <ac:spMk id="165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55:37.805" v="195" actId="115"/>
        <pc:sldMkLst>
          <pc:docMk/>
          <pc:sldMk cId="382096277" sldId="350"/>
        </pc:sldMkLst>
        <pc:spChg chg="mod">
          <ac:chgData name="Mina Kyurkchieva" userId="a245ae23-52b2-4e8a-99ea-e146eb1f916c" providerId="ADAL" clId="{3C051807-011F-41D3-BA7C-DDDDC83DEA8B}" dt="2024-01-16T08:55:37.805" v="195" actId="115"/>
          <ac:spMkLst>
            <pc:docMk/>
            <pc:sldMk cId="382096277" sldId="350"/>
            <ac:spMk id="164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8:51:10.417" v="181" actId="115"/>
        <pc:sldMkLst>
          <pc:docMk/>
          <pc:sldMk cId="2377350129" sldId="351"/>
        </pc:sldMkLst>
        <pc:spChg chg="mod">
          <ac:chgData name="Mina Kyurkchieva" userId="a245ae23-52b2-4e8a-99ea-e146eb1f916c" providerId="ADAL" clId="{3C051807-011F-41D3-BA7C-DDDDC83DEA8B}" dt="2024-01-16T08:51:10.417" v="181" actId="115"/>
          <ac:spMkLst>
            <pc:docMk/>
            <pc:sldMk cId="2377350129" sldId="351"/>
            <ac:spMk id="720" creationId="{00000000-0000-0000-0000-000000000000}"/>
          </ac:spMkLst>
        </pc:spChg>
      </pc:sldChg>
      <pc:sldChg chg="modSp mod">
        <pc:chgData name="Mina Kyurkchieva" userId="a245ae23-52b2-4e8a-99ea-e146eb1f916c" providerId="ADAL" clId="{3C051807-011F-41D3-BA7C-DDDDC83DEA8B}" dt="2024-01-16T07:53:29.401" v="1" actId="207"/>
        <pc:sldMkLst>
          <pc:docMk/>
          <pc:sldMk cId="172028108" sldId="352"/>
        </pc:sldMkLst>
        <pc:spChg chg="mod">
          <ac:chgData name="Mina Kyurkchieva" userId="a245ae23-52b2-4e8a-99ea-e146eb1f916c" providerId="ADAL" clId="{3C051807-011F-41D3-BA7C-DDDDC83DEA8B}" dt="2024-01-16T07:53:29.401" v="1" actId="207"/>
          <ac:spMkLst>
            <pc:docMk/>
            <pc:sldMk cId="172028108" sldId="352"/>
            <ac:spMk id="6" creationId="{7FC7307E-B4C3-3B9E-6E7E-BD089974BC4D}"/>
          </ac:spMkLst>
        </pc:spChg>
        <pc:picChg chg="mod">
          <ac:chgData name="Mina Kyurkchieva" userId="a245ae23-52b2-4e8a-99ea-e146eb1f916c" providerId="ADAL" clId="{3C051807-011F-41D3-BA7C-DDDDC83DEA8B}" dt="2024-01-16T07:53:11.233" v="0" actId="1076"/>
          <ac:picMkLst>
            <pc:docMk/>
            <pc:sldMk cId="172028108" sldId="352"/>
            <ac:picMk id="8" creationId="{C472B9DC-200C-1A63-3B4A-BC46F04F8D40}"/>
          </ac:picMkLst>
        </pc:picChg>
      </pc:sldChg>
      <pc:sldChg chg="modSp mod">
        <pc:chgData name="Mina Kyurkchieva" userId="a245ae23-52b2-4e8a-99ea-e146eb1f916c" providerId="ADAL" clId="{3C051807-011F-41D3-BA7C-DDDDC83DEA8B}" dt="2024-01-16T08:51:25.759" v="184"/>
        <pc:sldMkLst>
          <pc:docMk/>
          <pc:sldMk cId="4181768357" sldId="353"/>
        </pc:sldMkLst>
        <pc:spChg chg="mod">
          <ac:chgData name="Mina Kyurkchieva" userId="a245ae23-52b2-4e8a-99ea-e146eb1f916c" providerId="ADAL" clId="{3C051807-011F-41D3-BA7C-DDDDC83DEA8B}" dt="2024-01-16T08:51:17.567" v="182" actId="115"/>
          <ac:spMkLst>
            <pc:docMk/>
            <pc:sldMk cId="4181768357" sldId="353"/>
            <ac:spMk id="14" creationId="{6BE656B3-8DEE-5712-59FC-C230E4E00DEF}"/>
          </ac:spMkLst>
        </pc:spChg>
        <pc:spChg chg="mod">
          <ac:chgData name="Mina Kyurkchieva" userId="a245ae23-52b2-4e8a-99ea-e146eb1f916c" providerId="ADAL" clId="{3C051807-011F-41D3-BA7C-DDDDC83DEA8B}" dt="2024-01-16T08:51:25.759" v="184"/>
          <ac:spMkLst>
            <pc:docMk/>
            <pc:sldMk cId="4181768357" sldId="353"/>
            <ac:spMk id="15" creationId="{1DF43F7A-B355-022C-5605-DC56A3816BCC}"/>
          </ac:spMkLst>
        </pc:spChg>
      </pc:sldChg>
      <pc:sldChg chg="addSp delSp modSp mod">
        <pc:chgData name="Mina Kyurkchieva" userId="a245ae23-52b2-4e8a-99ea-e146eb1f916c" providerId="ADAL" clId="{3C051807-011F-41D3-BA7C-DDDDC83DEA8B}" dt="2024-01-16T09:18:53.124" v="310" actId="14100"/>
        <pc:sldMkLst>
          <pc:docMk/>
          <pc:sldMk cId="1461812862" sldId="354"/>
        </pc:sldMkLst>
        <pc:spChg chg="mod">
          <ac:chgData name="Mina Kyurkchieva" userId="a245ae23-52b2-4e8a-99ea-e146eb1f916c" providerId="ADAL" clId="{3C051807-011F-41D3-BA7C-DDDDC83DEA8B}" dt="2024-01-16T09:17:41.468" v="299" actId="115"/>
          <ac:spMkLst>
            <pc:docMk/>
            <pc:sldMk cId="1461812862" sldId="354"/>
            <ac:spMk id="7" creationId="{5BD64FF1-180A-258D-A83D-9E37DC562782}"/>
          </ac:spMkLst>
        </pc:spChg>
        <pc:picChg chg="add del mod">
          <ac:chgData name="Mina Kyurkchieva" userId="a245ae23-52b2-4e8a-99ea-e146eb1f916c" providerId="ADAL" clId="{3C051807-011F-41D3-BA7C-DDDDC83DEA8B}" dt="2024-01-16T09:18:16.789" v="306" actId="21"/>
          <ac:picMkLst>
            <pc:docMk/>
            <pc:sldMk cId="1461812862" sldId="354"/>
            <ac:picMk id="2" creationId="{737FD2DA-7525-B234-2AFC-12913C91AC22}"/>
          </ac:picMkLst>
        </pc:picChg>
        <pc:picChg chg="add mod">
          <ac:chgData name="Mina Kyurkchieva" userId="a245ae23-52b2-4e8a-99ea-e146eb1f916c" providerId="ADAL" clId="{3C051807-011F-41D3-BA7C-DDDDC83DEA8B}" dt="2024-01-16T09:18:53.124" v="310" actId="14100"/>
          <ac:picMkLst>
            <pc:docMk/>
            <pc:sldMk cId="1461812862" sldId="354"/>
            <ac:picMk id="3" creationId="{C082737E-21A6-919D-1F03-4F44E5D36DB4}"/>
          </ac:picMkLst>
        </pc:picChg>
      </pc:sldChg>
      <pc:sldChg chg="addSp modSp">
        <pc:chgData name="Mina Kyurkchieva" userId="a245ae23-52b2-4e8a-99ea-e146eb1f916c" providerId="ADAL" clId="{3C051807-011F-41D3-BA7C-DDDDC83DEA8B}" dt="2024-01-16T09:18:00.839" v="302" actId="1076"/>
        <pc:sldMkLst>
          <pc:docMk/>
          <pc:sldMk cId="2258463695" sldId="355"/>
        </pc:sldMkLst>
        <pc:picChg chg="add mod">
          <ac:chgData name="Mina Kyurkchieva" userId="a245ae23-52b2-4e8a-99ea-e146eb1f916c" providerId="ADAL" clId="{3C051807-011F-41D3-BA7C-DDDDC83DEA8B}" dt="2024-01-16T09:18:00.839" v="302" actId="1076"/>
          <ac:picMkLst>
            <pc:docMk/>
            <pc:sldMk cId="2258463695" sldId="355"/>
            <ac:picMk id="6146" creationId="{99C1E274-D0D7-4C0D-84A6-028CD1AA2477}"/>
          </ac:picMkLst>
        </pc:picChg>
      </pc:sldChg>
      <pc:sldChg chg="modSp mod">
        <pc:chgData name="Mina Kyurkchieva" userId="a245ae23-52b2-4e8a-99ea-e146eb1f916c" providerId="ADAL" clId="{3C051807-011F-41D3-BA7C-DDDDC83DEA8B}" dt="2024-01-16T09:19:09.463" v="312" actId="14100"/>
        <pc:sldMkLst>
          <pc:docMk/>
          <pc:sldMk cId="334932125" sldId="356"/>
        </pc:sldMkLst>
        <pc:spChg chg="mod">
          <ac:chgData name="Mina Kyurkchieva" userId="a245ae23-52b2-4e8a-99ea-e146eb1f916c" providerId="ADAL" clId="{3C051807-011F-41D3-BA7C-DDDDC83DEA8B}" dt="2024-01-16T09:19:09.463" v="312" actId="14100"/>
          <ac:spMkLst>
            <pc:docMk/>
            <pc:sldMk cId="334932125" sldId="356"/>
            <ac:spMk id="7" creationId="{5BD64FF1-180A-258D-A83D-9E37DC562782}"/>
          </ac:spMkLst>
        </pc:spChg>
      </pc:sldChg>
      <pc:sldChg chg="addSp modSp mod">
        <pc:chgData name="Mina Kyurkchieva" userId="a245ae23-52b2-4e8a-99ea-e146eb1f916c" providerId="ADAL" clId="{3C051807-011F-41D3-BA7C-DDDDC83DEA8B}" dt="2024-01-16T09:21:07.453" v="363" actId="1076"/>
        <pc:sldMkLst>
          <pc:docMk/>
          <pc:sldMk cId="3411733155" sldId="357"/>
        </pc:sldMkLst>
        <pc:spChg chg="mod">
          <ac:chgData name="Mina Kyurkchieva" userId="a245ae23-52b2-4e8a-99ea-e146eb1f916c" providerId="ADAL" clId="{3C051807-011F-41D3-BA7C-DDDDC83DEA8B}" dt="2024-01-16T09:20:01.862" v="356" actId="255"/>
          <ac:spMkLst>
            <pc:docMk/>
            <pc:sldMk cId="3411733155" sldId="357"/>
            <ac:spMk id="621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20:05.819" v="357" actId="14100"/>
          <ac:spMkLst>
            <pc:docMk/>
            <pc:sldMk cId="3411733155" sldId="357"/>
            <ac:spMk id="622" creationId="{00000000-0000-0000-0000-000000000000}"/>
          </ac:spMkLst>
        </pc:spChg>
        <pc:spChg chg="mod">
          <ac:chgData name="Mina Kyurkchieva" userId="a245ae23-52b2-4e8a-99ea-e146eb1f916c" providerId="ADAL" clId="{3C051807-011F-41D3-BA7C-DDDDC83DEA8B}" dt="2024-01-16T09:19:35.103" v="352" actId="20577"/>
          <ac:spMkLst>
            <pc:docMk/>
            <pc:sldMk cId="3411733155" sldId="357"/>
            <ac:spMk id="625" creationId="{00000000-0000-0000-0000-000000000000}"/>
          </ac:spMkLst>
        </pc:spChg>
        <pc:picChg chg="add mod">
          <ac:chgData name="Mina Kyurkchieva" userId="a245ae23-52b2-4e8a-99ea-e146eb1f916c" providerId="ADAL" clId="{3C051807-011F-41D3-BA7C-DDDDC83DEA8B}" dt="2024-01-16T09:21:07.453" v="363" actId="1076"/>
          <ac:picMkLst>
            <pc:docMk/>
            <pc:sldMk cId="3411733155" sldId="357"/>
            <ac:picMk id="7170" creationId="{46E44F36-B811-F038-5632-5551B4C3FA20}"/>
          </ac:picMkLst>
        </pc:picChg>
      </pc:sldChg>
      <pc:sldChg chg="modSp mod">
        <pc:chgData name="Mina Kyurkchieva" userId="a245ae23-52b2-4e8a-99ea-e146eb1f916c" providerId="ADAL" clId="{3C051807-011F-41D3-BA7C-DDDDC83DEA8B}" dt="2024-01-16T09:21:38.583" v="366" actId="115"/>
        <pc:sldMkLst>
          <pc:docMk/>
          <pc:sldMk cId="1825697156" sldId="358"/>
        </pc:sldMkLst>
        <pc:spChg chg="mod">
          <ac:chgData name="Mina Kyurkchieva" userId="a245ae23-52b2-4e8a-99ea-e146eb1f916c" providerId="ADAL" clId="{3C051807-011F-41D3-BA7C-DDDDC83DEA8B}" dt="2024-01-16T09:21:38.583" v="366" actId="115"/>
          <ac:spMkLst>
            <pc:docMk/>
            <pc:sldMk cId="1825697156" sldId="358"/>
            <ac:spMk id="7" creationId="{3F43637A-2CE1-EE45-CCFF-FB31FEA793FA}"/>
          </ac:spMkLst>
        </pc:spChg>
      </pc:sldChg>
      <pc:sldChg chg="addSp delSp modSp new mod">
        <pc:chgData name="Mina Kyurkchieva" userId="a245ae23-52b2-4e8a-99ea-e146eb1f916c" providerId="ADAL" clId="{3C051807-011F-41D3-BA7C-DDDDC83DEA8B}" dt="2024-01-16T08:50:25.753" v="179" actId="14100"/>
        <pc:sldMkLst>
          <pc:docMk/>
          <pc:sldMk cId="113488588" sldId="360"/>
        </pc:sldMkLst>
        <pc:spChg chg="mod">
          <ac:chgData name="Mina Kyurkchieva" userId="a245ae23-52b2-4e8a-99ea-e146eb1f916c" providerId="ADAL" clId="{3C051807-011F-41D3-BA7C-DDDDC83DEA8B}" dt="2024-01-16T08:50:21.974" v="178" actId="14100"/>
          <ac:spMkLst>
            <pc:docMk/>
            <pc:sldMk cId="113488588" sldId="360"/>
            <ac:spMk id="2" creationId="{E618F8CB-3DBF-AF1A-82AD-9F40ACA6A0B2}"/>
          </ac:spMkLst>
        </pc:spChg>
        <pc:spChg chg="mod">
          <ac:chgData name="Mina Kyurkchieva" userId="a245ae23-52b2-4e8a-99ea-e146eb1f916c" providerId="ADAL" clId="{3C051807-011F-41D3-BA7C-DDDDC83DEA8B}" dt="2024-01-16T08:50:25.753" v="179" actId="14100"/>
          <ac:spMkLst>
            <pc:docMk/>
            <pc:sldMk cId="113488588" sldId="360"/>
            <ac:spMk id="3" creationId="{AAB24CA3-DAFD-0E62-B780-EC84381CD0D2}"/>
          </ac:spMkLst>
        </pc:spChg>
        <pc:spChg chg="add">
          <ac:chgData name="Mina Kyurkchieva" userId="a245ae23-52b2-4e8a-99ea-e146eb1f916c" providerId="ADAL" clId="{3C051807-011F-41D3-BA7C-DDDDC83DEA8B}" dt="2024-01-16T08:48:10.891" v="158"/>
          <ac:spMkLst>
            <pc:docMk/>
            <pc:sldMk cId="113488588" sldId="360"/>
            <ac:spMk id="5" creationId="{6FC7A4FC-1052-0B47-6CB9-684A36F9B618}"/>
          </ac:spMkLst>
        </pc:spChg>
        <pc:spChg chg="add mod">
          <ac:chgData name="Mina Kyurkchieva" userId="a245ae23-52b2-4e8a-99ea-e146eb1f916c" providerId="ADAL" clId="{3C051807-011F-41D3-BA7C-DDDDC83DEA8B}" dt="2024-01-16T08:48:12.938" v="159"/>
          <ac:spMkLst>
            <pc:docMk/>
            <pc:sldMk cId="113488588" sldId="360"/>
            <ac:spMk id="6" creationId="{49B7F3F2-2607-8820-D21A-9A990C72723B}"/>
          </ac:spMkLst>
        </pc:spChg>
        <pc:picChg chg="add del mod">
          <ac:chgData name="Mina Kyurkchieva" userId="a245ae23-52b2-4e8a-99ea-e146eb1f916c" providerId="ADAL" clId="{3C051807-011F-41D3-BA7C-DDDDC83DEA8B}" dt="2024-01-16T08:47:48.390" v="157" actId="21"/>
          <ac:picMkLst>
            <pc:docMk/>
            <pc:sldMk cId="113488588" sldId="360"/>
            <ac:picMk id="3074" creationId="{524931F7-7955-F794-6850-A9CB895362D8}"/>
          </ac:picMkLst>
        </pc:picChg>
        <pc:picChg chg="add mod">
          <ac:chgData name="Mina Kyurkchieva" userId="a245ae23-52b2-4e8a-99ea-e146eb1f916c" providerId="ADAL" clId="{3C051807-011F-41D3-BA7C-DDDDC83DEA8B}" dt="2024-01-16T08:49:39.328" v="171" actId="1076"/>
          <ac:picMkLst>
            <pc:docMk/>
            <pc:sldMk cId="113488588" sldId="360"/>
            <ac:picMk id="3080" creationId="{5B0B4C91-1480-1C28-5BE9-ABFB510C8096}"/>
          </ac:picMkLst>
        </pc:picChg>
      </pc:sldChg>
      <pc:sldChg chg="addSp delSp modSp new mod">
        <pc:chgData name="Mina Kyurkchieva" userId="a245ae23-52b2-4e8a-99ea-e146eb1f916c" providerId="ADAL" clId="{3C051807-011F-41D3-BA7C-DDDDC83DEA8B}" dt="2024-01-16T12:29:08.444" v="531" actId="1076"/>
        <pc:sldMkLst>
          <pc:docMk/>
          <pc:sldMk cId="2547984286" sldId="361"/>
        </pc:sldMkLst>
        <pc:spChg chg="mod">
          <ac:chgData name="Mina Kyurkchieva" userId="a245ae23-52b2-4e8a-99ea-e146eb1f916c" providerId="ADAL" clId="{3C051807-011F-41D3-BA7C-DDDDC83DEA8B}" dt="2024-01-16T12:23:48.709" v="500" actId="20577"/>
          <ac:spMkLst>
            <pc:docMk/>
            <pc:sldMk cId="2547984286" sldId="361"/>
            <ac:spMk id="2" creationId="{0B0F04D3-7E29-DDC2-6F44-BCE0CA68A9DC}"/>
          </ac:spMkLst>
        </pc:spChg>
        <pc:spChg chg="mod">
          <ac:chgData name="Mina Kyurkchieva" userId="a245ae23-52b2-4e8a-99ea-e146eb1f916c" providerId="ADAL" clId="{3C051807-011F-41D3-BA7C-DDDDC83DEA8B}" dt="2024-01-16T12:24:43.618" v="526"/>
          <ac:spMkLst>
            <pc:docMk/>
            <pc:sldMk cId="2547984286" sldId="361"/>
            <ac:spMk id="3" creationId="{F3F36C9A-7452-79F4-A466-330ABBC28A66}"/>
          </ac:spMkLst>
        </pc:spChg>
        <pc:spChg chg="mod">
          <ac:chgData name="Mina Kyurkchieva" userId="a245ae23-52b2-4e8a-99ea-e146eb1f916c" providerId="ADAL" clId="{3C051807-011F-41D3-BA7C-DDDDC83DEA8B}" dt="2024-01-16T12:24:36.748" v="524" actId="20577"/>
          <ac:spMkLst>
            <pc:docMk/>
            <pc:sldMk cId="2547984286" sldId="361"/>
            <ac:spMk id="5" creationId="{EE7DB2D9-7156-7D2C-3C38-F151C46A57C0}"/>
          </ac:spMkLst>
        </pc:spChg>
        <pc:spChg chg="del">
          <ac:chgData name="Mina Kyurkchieva" userId="a245ae23-52b2-4e8a-99ea-e146eb1f916c" providerId="ADAL" clId="{3C051807-011F-41D3-BA7C-DDDDC83DEA8B}" dt="2024-01-16T12:24:14" v="501" actId="21"/>
          <ac:spMkLst>
            <pc:docMk/>
            <pc:sldMk cId="2547984286" sldId="361"/>
            <ac:spMk id="6" creationId="{8FAF1960-FCC5-0A9F-1E72-F775F1DE88C0}"/>
          </ac:spMkLst>
        </pc:spChg>
        <pc:picChg chg="add mod">
          <ac:chgData name="Mina Kyurkchieva" userId="a245ae23-52b2-4e8a-99ea-e146eb1f916c" providerId="ADAL" clId="{3C051807-011F-41D3-BA7C-DDDDC83DEA8B}" dt="2024-01-16T12:29:08.444" v="531" actId="1076"/>
          <ac:picMkLst>
            <pc:docMk/>
            <pc:sldMk cId="2547984286" sldId="361"/>
            <ac:picMk id="7" creationId="{CAE830E3-4E88-3442-7865-08E9342306A5}"/>
          </ac:picMkLst>
        </pc:picChg>
      </pc:sldChg>
    </pc:docChg>
  </pc:docChgLst>
  <pc:docChgLst>
    <pc:chgData name="Martina Bogdanova" userId="S::martina.bogdanova@netlaw.bg::dd74e4b0-b49f-4d63-9a25-ba7dd3e5dcd9" providerId="AD" clId="Web-{15658837-B16C-7024-1EBA-0221FF66F615}"/>
    <pc:docChg chg="modSld">
      <pc:chgData name="Martina Bogdanova" userId="S::martina.bogdanova@netlaw.bg::dd74e4b0-b49f-4d63-9a25-ba7dd3e5dcd9" providerId="AD" clId="Web-{15658837-B16C-7024-1EBA-0221FF66F615}" dt="2024-01-22T13:57:20.092" v="16" actId="20577"/>
      <pc:docMkLst>
        <pc:docMk/>
      </pc:docMkLst>
      <pc:sldChg chg="addSp modSp">
        <pc:chgData name="Martina Bogdanova" userId="S::martina.bogdanova@netlaw.bg::dd74e4b0-b49f-4d63-9a25-ba7dd3e5dcd9" providerId="AD" clId="Web-{15658837-B16C-7024-1EBA-0221FF66F615}" dt="2024-01-22T13:57:20.092" v="16" actId="20577"/>
        <pc:sldMkLst>
          <pc:docMk/>
          <pc:sldMk cId="113488588" sldId="360"/>
        </pc:sldMkLst>
        <pc:spChg chg="mod ord">
          <ac:chgData name="Martina Bogdanova" userId="S::martina.bogdanova@netlaw.bg::dd74e4b0-b49f-4d63-9a25-ba7dd3e5dcd9" providerId="AD" clId="Web-{15658837-B16C-7024-1EBA-0221FF66F615}" dt="2024-01-22T13:57:20.092" v="16" actId="20577"/>
          <ac:spMkLst>
            <pc:docMk/>
            <pc:sldMk cId="113488588" sldId="360"/>
            <ac:spMk id="2" creationId="{E618F8CB-3DBF-AF1A-82AD-9F40ACA6A0B2}"/>
          </ac:spMkLst>
        </pc:spChg>
        <pc:picChg chg="add mod">
          <ac:chgData name="Martina Bogdanova" userId="S::martina.bogdanova@netlaw.bg::dd74e4b0-b49f-4d63-9a25-ba7dd3e5dcd9" providerId="AD" clId="Web-{15658837-B16C-7024-1EBA-0221FF66F615}" dt="2024-01-22T13:55:41.074" v="14" actId="1076"/>
          <ac:picMkLst>
            <pc:docMk/>
            <pc:sldMk cId="113488588" sldId="360"/>
            <ac:picMk id="7" creationId="{B8ACA8F9-76EC-F49B-87C2-71DE88779A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5652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6566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82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52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70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645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79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413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01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92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68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188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4087" y="5668420"/>
            <a:ext cx="9178230" cy="1082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8"/>
          <p:cNvSpPr txBox="1">
            <a:spLocks noGrp="1"/>
          </p:cNvSpPr>
          <p:nvPr>
            <p:ph type="ctrTitle"/>
          </p:nvPr>
        </p:nvSpPr>
        <p:spPr>
          <a:xfrm>
            <a:off x="439738" y="1370803"/>
            <a:ext cx="11340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8"/>
          <p:cNvSpPr txBox="1">
            <a:spLocks noGrp="1"/>
          </p:cNvSpPr>
          <p:nvPr>
            <p:ph type="subTitle" idx="1"/>
          </p:nvPr>
        </p:nvSpPr>
        <p:spPr>
          <a:xfrm>
            <a:off x="439738" y="2526946"/>
            <a:ext cx="11340000" cy="12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8"/>
          <p:cNvSpPr txBox="1">
            <a:spLocks noGrp="1"/>
          </p:cNvSpPr>
          <p:nvPr>
            <p:ph type="body" idx="2"/>
          </p:nvPr>
        </p:nvSpPr>
        <p:spPr>
          <a:xfrm>
            <a:off x="439739" y="3882028"/>
            <a:ext cx="862044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6883"/>
              </a:buClr>
              <a:buSzPts val="1700"/>
              <a:buNone/>
              <a:defRPr sz="1700" b="1">
                <a:solidFill>
                  <a:srgbClr val="13688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8"/>
          <p:cNvSpPr txBox="1">
            <a:spLocks noGrp="1"/>
          </p:cNvSpPr>
          <p:nvPr>
            <p:ph type="body" idx="3"/>
          </p:nvPr>
        </p:nvSpPr>
        <p:spPr>
          <a:xfrm>
            <a:off x="439739" y="5277226"/>
            <a:ext cx="8620442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BAE"/>
              </a:buClr>
              <a:buSzPts val="1200"/>
              <a:buNone/>
              <a:defRPr sz="1200" b="0">
                <a:solidFill>
                  <a:srgbClr val="1A8BA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8"/>
          <p:cNvSpPr txBox="1">
            <a:spLocks noGrp="1"/>
          </p:cNvSpPr>
          <p:nvPr>
            <p:ph type="body" idx="4"/>
          </p:nvPr>
        </p:nvSpPr>
        <p:spPr>
          <a:xfrm>
            <a:off x="439739" y="4980977"/>
            <a:ext cx="8620442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8BAE"/>
              </a:buClr>
              <a:buSzPts val="1200"/>
              <a:buNone/>
              <a:defRPr sz="1200" b="1">
                <a:solidFill>
                  <a:srgbClr val="1A8BAE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8"/>
          <p:cNvSpPr txBox="1">
            <a:spLocks noGrp="1"/>
          </p:cNvSpPr>
          <p:nvPr>
            <p:ph type="body" idx="5"/>
          </p:nvPr>
        </p:nvSpPr>
        <p:spPr>
          <a:xfrm>
            <a:off x="439739" y="4264521"/>
            <a:ext cx="8620442" cy="62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500" b="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666" y="3224777"/>
            <a:ext cx="3005334" cy="363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8943" y="242141"/>
            <a:ext cx="3091887" cy="772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9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9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79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9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9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9815" y="294356"/>
            <a:ext cx="1975304" cy="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0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0"/>
          <p:cNvSpPr txBox="1">
            <a:spLocks noGrp="1"/>
          </p:cNvSpPr>
          <p:nvPr>
            <p:ph type="body" idx="1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0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9815" y="294356"/>
            <a:ext cx="1975304" cy="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Columns) 1/2+1/2">
  <p:cSld name="Content Slide (Columns) 1/2+1/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2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2"/>
          <p:cNvSpPr txBox="1">
            <a:spLocks noGrp="1"/>
          </p:cNvSpPr>
          <p:nvPr>
            <p:ph type="body" idx="1"/>
          </p:nvPr>
        </p:nvSpPr>
        <p:spPr>
          <a:xfrm>
            <a:off x="425692" y="1140552"/>
            <a:ext cx="5545667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2"/>
          <p:cNvSpPr txBox="1">
            <a:spLocks noGrp="1"/>
          </p:cNvSpPr>
          <p:nvPr>
            <p:ph type="body" idx="2"/>
          </p:nvPr>
        </p:nvSpPr>
        <p:spPr>
          <a:xfrm>
            <a:off x="6228534" y="1140552"/>
            <a:ext cx="5545667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2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2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2"/>
          <p:cNvSpPr txBox="1">
            <a:spLocks noGrp="1"/>
          </p:cNvSpPr>
          <p:nvPr>
            <p:ph type="body" idx="3"/>
          </p:nvPr>
        </p:nvSpPr>
        <p:spPr>
          <a:xfrm>
            <a:off x="426000" y="670693"/>
            <a:ext cx="9311866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9815" y="294356"/>
            <a:ext cx="1975304" cy="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Columns) 2/3+1/3">
  <p:cSld name="Content Slide (Columns) 2/3+1/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3"/>
          <p:cNvSpPr txBox="1">
            <a:spLocks noGrp="1"/>
          </p:cNvSpPr>
          <p:nvPr>
            <p:ph type="body" idx="1"/>
          </p:nvPr>
        </p:nvSpPr>
        <p:spPr>
          <a:xfrm>
            <a:off x="425692" y="1140552"/>
            <a:ext cx="7673280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3"/>
          <p:cNvSpPr txBox="1">
            <a:spLocks noGrp="1"/>
          </p:cNvSpPr>
          <p:nvPr>
            <p:ph type="body" idx="2"/>
          </p:nvPr>
        </p:nvSpPr>
        <p:spPr>
          <a:xfrm>
            <a:off x="8220892" y="1140552"/>
            <a:ext cx="3553309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83"/>
          <p:cNvSpPr txBox="1">
            <a:spLocks noGrp="1"/>
          </p:cNvSpPr>
          <p:nvPr>
            <p:ph type="body" idx="3"/>
          </p:nvPr>
        </p:nvSpPr>
        <p:spPr>
          <a:xfrm>
            <a:off x="426000" y="670693"/>
            <a:ext cx="9289377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19815" y="294356"/>
            <a:ext cx="1975304" cy="49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(without logo)">
  <p:cSld name="content slide (without logo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4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4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4"/>
          <p:cNvSpPr txBox="1">
            <a:spLocks noGrp="1"/>
          </p:cNvSpPr>
          <p:nvPr>
            <p:ph type="body" idx="2"/>
          </p:nvPr>
        </p:nvSpPr>
        <p:spPr>
          <a:xfrm>
            <a:off x="426000" y="670693"/>
            <a:ext cx="11342138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84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4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1"/>
          <p:cNvSpPr txBox="1">
            <a:spLocks noGrp="1"/>
          </p:cNvSpPr>
          <p:nvPr>
            <p:ph type="ctrTitle"/>
          </p:nvPr>
        </p:nvSpPr>
        <p:spPr>
          <a:xfrm>
            <a:off x="439738" y="1558248"/>
            <a:ext cx="113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1"/>
          <p:cNvSpPr txBox="1">
            <a:spLocks noGrp="1"/>
          </p:cNvSpPr>
          <p:nvPr>
            <p:ph type="subTitle" idx="1"/>
          </p:nvPr>
        </p:nvSpPr>
        <p:spPr>
          <a:xfrm>
            <a:off x="439738" y="2528741"/>
            <a:ext cx="11352212" cy="242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p8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E8E8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81"/>
          <p:cNvSpPr txBox="1">
            <a:spLocks noGrp="1"/>
          </p:cNvSpPr>
          <p:nvPr>
            <p:ph type="body" idx="2"/>
          </p:nvPr>
        </p:nvSpPr>
        <p:spPr>
          <a:xfrm>
            <a:off x="439738" y="5034750"/>
            <a:ext cx="11352212" cy="13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1500" b="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1"/>
          <p:cNvSpPr txBox="1">
            <a:spLocks noGrp="1"/>
          </p:cNvSpPr>
          <p:nvPr>
            <p:ph type="body" idx="3"/>
          </p:nvPr>
        </p:nvSpPr>
        <p:spPr>
          <a:xfrm>
            <a:off x="439738" y="1133262"/>
            <a:ext cx="11352212" cy="32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1300" b="0">
                <a:solidFill>
                  <a:schemeClr val="accent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48943" y="242141"/>
            <a:ext cx="3091887" cy="77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6666" y="3224777"/>
            <a:ext cx="3005334" cy="3633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54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  <a:defRPr sz="23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7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77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77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E8E8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orient="horz" pos="2387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754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eague@netlaw.b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439738" y="1303574"/>
            <a:ext cx="11340000" cy="114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ru-RU" err="1"/>
              <a:t>Ограничаване</a:t>
            </a:r>
            <a:r>
              <a:rPr lang="ru-RU"/>
              <a:t> </a:t>
            </a:r>
            <a:r>
              <a:rPr lang="ru-RU" err="1"/>
              <a:t>сексуалната</a:t>
            </a:r>
            <a:r>
              <a:rPr lang="ru-RU"/>
              <a:t> </a:t>
            </a:r>
            <a:r>
              <a:rPr lang="ru-RU" err="1"/>
              <a:t>експлоатация</a:t>
            </a:r>
            <a:r>
              <a:rPr lang="ru-RU"/>
              <a:t> и насилие над </a:t>
            </a:r>
            <a:r>
              <a:rPr lang="ru-RU" err="1"/>
              <a:t>непълнолетни</a:t>
            </a:r>
            <a:r>
              <a:rPr lang="ru-RU"/>
              <a:t> </a:t>
            </a:r>
            <a:r>
              <a:rPr lang="ru-RU" err="1"/>
              <a:t>момчета</a:t>
            </a:r>
            <a:r>
              <a:rPr lang="ru-RU"/>
              <a:t> в онлайн </a:t>
            </a:r>
            <a:r>
              <a:rPr lang="ru-RU" err="1"/>
              <a:t>пространството</a:t>
            </a:r>
            <a:r>
              <a:rPr lang="ru-RU"/>
              <a:t> чрез обучение на </a:t>
            </a:r>
            <a:r>
              <a:rPr lang="ru-RU" err="1"/>
              <a:t>експерти</a:t>
            </a:r>
            <a:endParaRPr lang="bg-BG"/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439738" y="2526946"/>
            <a:ext cx="11340000" cy="127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None/>
            </a:pPr>
            <a:r>
              <a:rPr lang="bg-BG"/>
              <a:t>Финално публично събитие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2"/>
          </p:nvPr>
        </p:nvSpPr>
        <p:spPr>
          <a:xfrm>
            <a:off x="439739" y="3882028"/>
            <a:ext cx="8620442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6883"/>
              </a:buClr>
              <a:buSzPts val="1700"/>
              <a:buNone/>
            </a:pPr>
            <a:r>
              <a:rPr lang="en-US"/>
              <a:t>Barter Community Hub</a:t>
            </a:r>
            <a:r>
              <a:rPr lang="bg-BG"/>
              <a:t> „</a:t>
            </a:r>
            <a:r>
              <a:rPr lang="en-US" err="1"/>
              <a:t>Puzl</a:t>
            </a:r>
            <a:r>
              <a:rPr lang="en-US"/>
              <a:t> Coworking</a:t>
            </a:r>
            <a:r>
              <a:rPr lang="bg-BG"/>
              <a:t>“</a:t>
            </a:r>
            <a:r>
              <a:rPr lang="ru-RU"/>
              <a:t>, София</a:t>
            </a:r>
            <a:endParaRPr lang="en-US"/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5"/>
          </p:nvPr>
        </p:nvSpPr>
        <p:spPr>
          <a:xfrm>
            <a:off x="439739" y="4264521"/>
            <a:ext cx="8620442" cy="62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</a:pPr>
            <a:r>
              <a:rPr lang="bg-BG"/>
              <a:t>23.01.2024 г.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425692" y="646305"/>
            <a:ext cx="9310111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 fontScale="90000"/>
          </a:bodyPr>
          <a:lstStyle/>
          <a:p>
            <a:pPr>
              <a:buSzPts val="2300"/>
            </a:pPr>
            <a:r>
              <a:rPr lang="en-US" u="sng" err="1"/>
              <a:t>Четири</a:t>
            </a:r>
            <a:r>
              <a:rPr lang="en-US" u="sng"/>
              <a:t> </a:t>
            </a:r>
            <a:r>
              <a:rPr lang="bg-BG" u="sng"/>
              <a:t>елемента</a:t>
            </a:r>
            <a:r>
              <a:rPr lang="en-US" u="sng"/>
              <a:t> </a:t>
            </a:r>
            <a:r>
              <a:rPr lang="en-US" u="sng" err="1"/>
              <a:t>за</a:t>
            </a:r>
            <a:r>
              <a:rPr lang="bg-BG" u="sng"/>
              <a:t> ефективна превенция на</a:t>
            </a:r>
            <a:r>
              <a:rPr lang="en-US" u="sng"/>
              <a:t> </a:t>
            </a:r>
            <a:r>
              <a:rPr lang="en-US" u="sng" err="1"/>
              <a:t>сексуално</a:t>
            </a:r>
            <a:r>
              <a:rPr lang="en-US" u="sng"/>
              <a:t> </a:t>
            </a:r>
            <a:r>
              <a:rPr lang="en-US" u="sng" err="1"/>
              <a:t>насилие</a:t>
            </a:r>
            <a:r>
              <a:rPr lang="en-US" u="sng"/>
              <a:t> </a:t>
            </a:r>
            <a:r>
              <a:rPr lang="en-US" u="sng" err="1"/>
              <a:t>над</a:t>
            </a:r>
            <a:r>
              <a:rPr lang="en-US" u="sng"/>
              <a:t> </a:t>
            </a:r>
            <a:r>
              <a:rPr lang="en-US" u="sng" err="1"/>
              <a:t>деца</a:t>
            </a:r>
            <a:br>
              <a:rPr lang="en-US"/>
            </a:br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425692" y="1138104"/>
            <a:ext cx="5545667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Мотивация</a:t>
            </a:r>
            <a:endParaRPr lang="en-US" sz="1800" b="1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Психологически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други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подкрепа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лица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риск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Вътрешни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инхибитори</a:t>
            </a:r>
            <a:endParaRPr lang="en-US" sz="1800" b="1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нформация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последствията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нарушители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2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Ефективност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закона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о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съзнаване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тежестта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санкциите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2"/>
          </p:nvPr>
        </p:nvSpPr>
        <p:spPr>
          <a:xfrm>
            <a:off x="6220332" y="1133208"/>
            <a:ext cx="5545667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lnSpc>
                <a:spcPct val="137000"/>
              </a:lnSpc>
              <a:spcAft>
                <a:spcPts val="800"/>
              </a:spcAft>
            </a:pPr>
            <a:r>
              <a:rPr lang="en-US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19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Външни</a:t>
            </a:r>
            <a:r>
              <a:rPr lang="en-US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ограничения</a:t>
            </a:r>
            <a:endParaRPr lang="en-US" sz="1900" b="1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3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Социално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осъзнаване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проблема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3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Социален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контрол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3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Знания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 и настойници относно съществуващи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заплахи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средства за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крила.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7000"/>
              </a:lnSpc>
              <a:spcAft>
                <a:spcPts val="800"/>
              </a:spcAft>
            </a:pPr>
            <a:r>
              <a:rPr lang="en-US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en-US" sz="19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Преодоляване</a:t>
            </a:r>
            <a:r>
              <a:rPr lang="en-US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</a:t>
            </a:r>
            <a:r>
              <a:rPr lang="bg-BG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съпротивата от</a:t>
            </a:r>
            <a:r>
              <a:rPr lang="en-US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жертвата</a:t>
            </a:r>
            <a:r>
              <a:rPr lang="bg-BG" sz="19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3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децата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избягват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заплахи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 къде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потърся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помощ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3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Изграждане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детско</a:t>
            </a:r>
            <a:r>
              <a:rPr lang="en-US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9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самочувствие</a:t>
            </a:r>
            <a:r>
              <a:rPr lang="bg-BG" sz="19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9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0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768" name="Google Shape;768;p70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769" name="Google Shape;769;p70"/>
          <p:cNvSpPr txBox="1"/>
          <p:nvPr/>
        </p:nvSpPr>
        <p:spPr>
          <a:xfrm>
            <a:off x="439738" y="4801536"/>
            <a:ext cx="11340000" cy="158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</a:pPr>
            <a:r>
              <a:rPr lang="bg-BG" sz="4200" b="1">
                <a:solidFill>
                  <a:schemeClr val="accent1"/>
                </a:solidFill>
                <a:latin typeface="Verdana"/>
                <a:ea typeface="Verdana"/>
                <a:sym typeface="Verdana"/>
              </a:rPr>
              <a:t>Важно</a:t>
            </a:r>
            <a:endParaRPr/>
          </a:p>
        </p:txBody>
      </p:sp>
      <p:pic>
        <p:nvPicPr>
          <p:cNvPr id="770" name="Google Shape;770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067" y="1504466"/>
            <a:ext cx="3361866" cy="3207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21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26000" y="136526"/>
            <a:ext cx="9304436" cy="17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100" u="sng" err="1"/>
              <a:t>Кратки</a:t>
            </a:r>
            <a:r>
              <a:rPr lang="en-US" sz="2100" u="sng"/>
              <a:t> </a:t>
            </a:r>
            <a:r>
              <a:rPr lang="en-US" sz="2100" u="sng" err="1"/>
              <a:t>насоки</a:t>
            </a:r>
            <a:r>
              <a:rPr lang="en-US" sz="2100" u="sng"/>
              <a:t> за </a:t>
            </a:r>
            <a:r>
              <a:rPr lang="en-US" sz="2100" u="sng" err="1"/>
              <a:t>първите</a:t>
            </a:r>
            <a:r>
              <a:rPr lang="en-US" sz="2100" u="sng"/>
              <a:t> </a:t>
            </a:r>
            <a:r>
              <a:rPr lang="en-US" sz="2100" u="sng" err="1"/>
              <a:t>стъпки</a:t>
            </a:r>
            <a:r>
              <a:rPr lang="en-US" sz="2100" u="sng"/>
              <a:t>, </a:t>
            </a:r>
            <a:r>
              <a:rPr lang="en-US" sz="2100" u="sng" err="1"/>
              <a:t>които</a:t>
            </a:r>
            <a:r>
              <a:rPr lang="en-US" sz="2100" u="sng"/>
              <a:t> </a:t>
            </a:r>
            <a:r>
              <a:rPr lang="en-US" sz="2100" u="sng" err="1"/>
              <a:t>трябва</a:t>
            </a:r>
            <a:r>
              <a:rPr lang="en-US" sz="2100" u="sng"/>
              <a:t>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предприемат</a:t>
            </a:r>
            <a:r>
              <a:rPr lang="en-US" sz="2100" u="sng"/>
              <a:t>, за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подкрепи</a:t>
            </a:r>
            <a:r>
              <a:rPr lang="en-US" sz="2100" u="sng"/>
              <a:t> </a:t>
            </a:r>
            <a:r>
              <a:rPr lang="en-US" sz="2100" u="sng" err="1"/>
              <a:t>дете</a:t>
            </a:r>
            <a:r>
              <a:rPr lang="bg-BG" sz="2100" u="sng"/>
              <a:t> - жертва на сексуално насилие</a:t>
            </a:r>
            <a:r>
              <a:rPr lang="en-US" sz="2100" u="sng"/>
              <a:t> и </a:t>
            </a:r>
            <a:r>
              <a:rPr lang="bg-BG" sz="2100" u="sng"/>
              <a:t>за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подпомогне</a:t>
            </a:r>
            <a:r>
              <a:rPr lang="en-US" sz="2100" u="sng"/>
              <a:t> </a:t>
            </a:r>
            <a:r>
              <a:rPr lang="en-US" sz="2100" u="sng" err="1"/>
              <a:t>разследването</a:t>
            </a:r>
            <a:r>
              <a:rPr lang="en-US" sz="2100" u="sng"/>
              <a:t> (1)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60893" y="2049986"/>
            <a:ext cx="11397731" cy="444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всичко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успокойте</a:t>
            </a:r>
            <a:r>
              <a:rPr lang="en-US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Обяснете</a:t>
            </a:r>
            <a:r>
              <a:rPr lang="bg-BG" sz="1800" kern="1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му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му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случило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престъпление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а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човекът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който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водил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кореспонденция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него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е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престъпник.</a:t>
            </a:r>
            <a:endParaRPr lang="en-US" sz="18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Обсъдете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следващите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стъпки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Обяснете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му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b="1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важно</a:t>
            </a:r>
            <a:r>
              <a:rPr lang="en-US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разкаже</a:t>
            </a:r>
            <a:r>
              <a:rPr lang="en-US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своите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или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настойници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случилото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Разберете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докъде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стигнал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 </a:t>
            </a:r>
            <a:r>
              <a:rPr lang="bg-BG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ситуацията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Някои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опитват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организират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среща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живо 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тази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среща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вече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състояла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може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извършено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контактно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В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този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случай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първата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стъпка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погрижите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здравето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т.е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обадите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линейка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ведете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болница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преглед</a:t>
            </a:r>
            <a:r>
              <a:rPr lang="bg-BG" sz="1800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 kern="1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85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6000" y="1717752"/>
            <a:ext cx="10916914" cy="48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често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биха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унищожили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кореспонденцията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акаунта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всички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които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били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използвани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тази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кореспонденция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трябва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този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начин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ще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унищожени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важни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доказателства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които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могат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помогнат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откриването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извършителя.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същото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време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още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ще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разполага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всички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може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предприеме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изнудван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Направете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екранни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снимки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(screenshots)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цялата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кореспонденция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във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всички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медии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приложения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екранни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снимки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акаунта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използван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включващ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идентификацион</a:t>
            </a:r>
            <a:r>
              <a:rPr lang="bg-BG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ен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или телефонен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номер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извършителя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верете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датата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часът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комуникацията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виждат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екранните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снимки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трябва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незабавно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тъй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някои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приложения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Telegram)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съобщенията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могат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премахнати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без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оставят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следа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5" name="Google Shape;164;p11">
            <a:extLst>
              <a:ext uri="{FF2B5EF4-FFF2-40B4-BE49-F238E27FC236}">
                <a16:creationId xmlns:a16="http://schemas.microsoft.com/office/drawing/2014/main" id="{82C9E8DF-73BC-D331-AAF3-B6C5047438DE}"/>
              </a:ext>
            </a:extLst>
          </p:cNvPr>
          <p:cNvSpPr txBox="1">
            <a:spLocks/>
          </p:cNvSpPr>
          <p:nvPr/>
        </p:nvSpPr>
        <p:spPr>
          <a:xfrm>
            <a:off x="426000" y="57150"/>
            <a:ext cx="9304436" cy="17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23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100" u="sng" err="1"/>
              <a:t>Кратки</a:t>
            </a:r>
            <a:r>
              <a:rPr lang="en-US" sz="2100" u="sng"/>
              <a:t> </a:t>
            </a:r>
            <a:r>
              <a:rPr lang="en-US" sz="2100" u="sng" err="1"/>
              <a:t>насоки</a:t>
            </a:r>
            <a:r>
              <a:rPr lang="en-US" sz="2100" u="sng"/>
              <a:t> </a:t>
            </a:r>
            <a:r>
              <a:rPr lang="en-US" sz="2100" u="sng" err="1"/>
              <a:t>за</a:t>
            </a:r>
            <a:r>
              <a:rPr lang="en-US" sz="2100" u="sng"/>
              <a:t> </a:t>
            </a:r>
            <a:r>
              <a:rPr lang="en-US" sz="2100" u="sng" err="1"/>
              <a:t>първите</a:t>
            </a:r>
            <a:r>
              <a:rPr lang="en-US" sz="2100" u="sng"/>
              <a:t> </a:t>
            </a:r>
            <a:r>
              <a:rPr lang="en-US" sz="2100" u="sng" err="1"/>
              <a:t>стъпки</a:t>
            </a:r>
            <a:r>
              <a:rPr lang="en-US" sz="2100" u="sng"/>
              <a:t>, </a:t>
            </a:r>
            <a:r>
              <a:rPr lang="en-US" sz="2100" u="sng" err="1"/>
              <a:t>които</a:t>
            </a:r>
            <a:r>
              <a:rPr lang="en-US" sz="2100" u="sng"/>
              <a:t> </a:t>
            </a:r>
            <a:r>
              <a:rPr lang="en-US" sz="2100" u="sng" err="1"/>
              <a:t>трябва</a:t>
            </a:r>
            <a:r>
              <a:rPr lang="en-US" sz="2100" u="sng"/>
              <a:t>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предприемат</a:t>
            </a:r>
            <a:r>
              <a:rPr lang="en-US" sz="2100" u="sng"/>
              <a:t>, </a:t>
            </a:r>
            <a:r>
              <a:rPr lang="en-US" sz="2100" u="sng" err="1"/>
              <a:t>за</a:t>
            </a:r>
            <a:r>
              <a:rPr lang="en-US" sz="2100" u="sng"/>
              <a:t>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подкрепи</a:t>
            </a:r>
            <a:r>
              <a:rPr lang="en-US" sz="2100" u="sng"/>
              <a:t> </a:t>
            </a:r>
            <a:r>
              <a:rPr lang="en-US" sz="2100" u="sng" err="1"/>
              <a:t>дете</a:t>
            </a:r>
            <a:r>
              <a:rPr lang="bg-BG" sz="2100" u="sng"/>
              <a:t> - жертва на сексуално насилие</a:t>
            </a:r>
            <a:r>
              <a:rPr lang="en-US" sz="2100" u="sng"/>
              <a:t> и </a:t>
            </a:r>
            <a:r>
              <a:rPr lang="bg-BG" sz="2100" u="sng"/>
              <a:t>за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подпомогне</a:t>
            </a:r>
            <a:r>
              <a:rPr lang="en-US" sz="2100" u="sng"/>
              <a:t> </a:t>
            </a:r>
            <a:r>
              <a:rPr lang="en-US" sz="2100" u="sng" err="1"/>
              <a:t>разследването</a:t>
            </a:r>
            <a:r>
              <a:rPr lang="en-US" sz="2100" u="sng"/>
              <a:t> (2)</a:t>
            </a:r>
          </a:p>
        </p:txBody>
      </p:sp>
      <p:pic>
        <p:nvPicPr>
          <p:cNvPr id="2050" name="Picture 2" descr="Screenshot Symbol">
            <a:extLst>
              <a:ext uri="{FF2B5EF4-FFF2-40B4-BE49-F238E27FC236}">
                <a16:creationId xmlns:a16="http://schemas.microsoft.com/office/drawing/2014/main" id="{458DF13F-9E6F-DCF9-3C68-5DB52EAF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936" y="5583936"/>
            <a:ext cx="1274064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 Symbol">
            <a:extLst>
              <a:ext uri="{FF2B5EF4-FFF2-40B4-BE49-F238E27FC236}">
                <a16:creationId xmlns:a16="http://schemas.microsoft.com/office/drawing/2014/main" id="{E445418E-5AC2-7336-4AFB-2FD0230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15582"/>
            <a:ext cx="1042417" cy="10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reenshot Symbol">
            <a:extLst>
              <a:ext uri="{FF2B5EF4-FFF2-40B4-BE49-F238E27FC236}">
                <a16:creationId xmlns:a16="http://schemas.microsoft.com/office/drawing/2014/main" id="{1679E25E-A283-082A-0F6F-686D510C3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216" y="684076"/>
            <a:ext cx="1274064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2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6000" y="1964268"/>
            <a:ext cx="11340000" cy="44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Пояснете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трябва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свържете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със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съответните</a:t>
            </a:r>
            <a:r>
              <a:rPr lang="en-US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 идентифицира извършителя,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спре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=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разпространението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участието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да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предотврат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подобни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престъпления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бъдеще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откри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други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които имат нужда от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щ.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Помогнете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съответните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престъплението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Във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всеки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случай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независимо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съгласието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човекът, открил престъплението,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трябва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право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охранителните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установена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или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предполагаема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експлоатация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 дете.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Важно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предоставите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правоохранителните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максимални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подробности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включително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имейл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акаунт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истинско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или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акаунт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телефон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Осигурете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контакти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район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които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могат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помогнат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експлоатация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4" name="Google Shape;164;p11">
            <a:extLst>
              <a:ext uri="{FF2B5EF4-FFF2-40B4-BE49-F238E27FC236}">
                <a16:creationId xmlns:a16="http://schemas.microsoft.com/office/drawing/2014/main" id="{C3558423-983F-7563-100B-89B594FB5447}"/>
              </a:ext>
            </a:extLst>
          </p:cNvPr>
          <p:cNvSpPr txBox="1">
            <a:spLocks/>
          </p:cNvSpPr>
          <p:nvPr/>
        </p:nvSpPr>
        <p:spPr>
          <a:xfrm>
            <a:off x="426000" y="158297"/>
            <a:ext cx="9304436" cy="174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23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100" u="sng" err="1"/>
              <a:t>Кратки</a:t>
            </a:r>
            <a:r>
              <a:rPr lang="en-US" sz="2100" u="sng"/>
              <a:t> </a:t>
            </a:r>
            <a:r>
              <a:rPr lang="en-US" sz="2100" u="sng" err="1"/>
              <a:t>насоки</a:t>
            </a:r>
            <a:r>
              <a:rPr lang="en-US" sz="2100" u="sng"/>
              <a:t> </a:t>
            </a:r>
            <a:r>
              <a:rPr lang="en-US" sz="2100" u="sng" err="1"/>
              <a:t>за</a:t>
            </a:r>
            <a:r>
              <a:rPr lang="en-US" sz="2100" u="sng"/>
              <a:t> </a:t>
            </a:r>
            <a:r>
              <a:rPr lang="en-US" sz="2100" u="sng" err="1"/>
              <a:t>първите</a:t>
            </a:r>
            <a:r>
              <a:rPr lang="en-US" sz="2100" u="sng"/>
              <a:t> </a:t>
            </a:r>
            <a:r>
              <a:rPr lang="en-US" sz="2100" u="sng" err="1"/>
              <a:t>стъпки</a:t>
            </a:r>
            <a:r>
              <a:rPr lang="en-US" sz="2100" u="sng"/>
              <a:t>, </a:t>
            </a:r>
            <a:r>
              <a:rPr lang="en-US" sz="2100" u="sng" err="1"/>
              <a:t>които</a:t>
            </a:r>
            <a:r>
              <a:rPr lang="en-US" sz="2100" u="sng"/>
              <a:t> </a:t>
            </a:r>
            <a:r>
              <a:rPr lang="en-US" sz="2100" u="sng" err="1"/>
              <a:t>трябва</a:t>
            </a:r>
            <a:r>
              <a:rPr lang="en-US" sz="2100" u="sng"/>
              <a:t>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предприемат</a:t>
            </a:r>
            <a:r>
              <a:rPr lang="en-US" sz="2100" u="sng"/>
              <a:t>, </a:t>
            </a:r>
            <a:r>
              <a:rPr lang="en-US" sz="2100" u="sng" err="1"/>
              <a:t>за</a:t>
            </a:r>
            <a:r>
              <a:rPr lang="en-US" sz="2100" u="sng"/>
              <a:t>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подкрепи</a:t>
            </a:r>
            <a:r>
              <a:rPr lang="en-US" sz="2100" u="sng"/>
              <a:t> </a:t>
            </a:r>
            <a:r>
              <a:rPr lang="en-US" sz="2100" u="sng" err="1"/>
              <a:t>дете</a:t>
            </a:r>
            <a:r>
              <a:rPr lang="bg-BG" sz="2100" u="sng"/>
              <a:t> - жертва на сексуално насилие</a:t>
            </a:r>
            <a:r>
              <a:rPr lang="en-US" sz="2100" u="sng"/>
              <a:t> и </a:t>
            </a:r>
            <a:r>
              <a:rPr lang="bg-BG" sz="2100" u="sng"/>
              <a:t>за </a:t>
            </a:r>
            <a:r>
              <a:rPr lang="en-US" sz="2100" u="sng" err="1"/>
              <a:t>да</a:t>
            </a:r>
            <a:r>
              <a:rPr lang="en-US" sz="2100" u="sng"/>
              <a:t> </a:t>
            </a:r>
            <a:r>
              <a:rPr lang="en-US" sz="2100" u="sng" err="1"/>
              <a:t>се</a:t>
            </a:r>
            <a:r>
              <a:rPr lang="en-US" sz="2100" u="sng"/>
              <a:t> </a:t>
            </a:r>
            <a:r>
              <a:rPr lang="en-US" sz="2100" u="sng" err="1"/>
              <a:t>подпомогне</a:t>
            </a:r>
            <a:r>
              <a:rPr lang="en-US" sz="2100" u="sng"/>
              <a:t> </a:t>
            </a:r>
            <a:r>
              <a:rPr lang="en-US" sz="2100" u="sng" err="1"/>
              <a:t>разследването</a:t>
            </a:r>
            <a:r>
              <a:rPr lang="en-US" sz="2100" u="sng"/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20619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24CA3-DAFD-0E62-B780-EC84381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7444" y="3581400"/>
            <a:ext cx="2811780" cy="2654808"/>
          </a:xfrm>
        </p:spPr>
        <p:txBody>
          <a:bodyPr/>
          <a:lstStyle/>
          <a:p>
            <a:r>
              <a:rPr lang="bg-BG"/>
              <a:t>(линк)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8F9D4-4245-64EF-96E1-959C71D11F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5" name="AutoShape 4" descr="What is a chatbot? Explanation with examples | NordVPN">
            <a:extLst>
              <a:ext uri="{FF2B5EF4-FFF2-40B4-BE49-F238E27FC236}">
                <a16:creationId xmlns:a16="http://schemas.microsoft.com/office/drawing/2014/main" id="{6FC7A4FC-1052-0B47-6CB9-684A36F9B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What is a chatbot? Explanation with examples | NordVPN">
            <a:extLst>
              <a:ext uri="{FF2B5EF4-FFF2-40B4-BE49-F238E27FC236}">
                <a16:creationId xmlns:a16="http://schemas.microsoft.com/office/drawing/2014/main" id="{49B7F3F2-2607-8820-D21A-9A990C7272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AI Chatbot ธุรกิจออนไลน์ที่ทันสมัย">
            <a:extLst>
              <a:ext uri="{FF2B5EF4-FFF2-40B4-BE49-F238E27FC236}">
                <a16:creationId xmlns:a16="http://schemas.microsoft.com/office/drawing/2014/main" id="{5B0B4C91-1480-1C28-5BE9-ABFB510C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" y="0"/>
            <a:ext cx="9261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8F8CB-3DBF-AF1A-82AD-9F40ACA6A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6152" y="760027"/>
            <a:ext cx="3212412" cy="3383280"/>
          </a:xfrm>
        </p:spPr>
        <p:txBody>
          <a:bodyPr>
            <a:normAutofit/>
          </a:bodyPr>
          <a:lstStyle/>
          <a:p>
            <a:r>
              <a:rPr lang="ru-RU" u="sng"/>
              <a:t>Представяне на чатбота, разработен в рамките на проекта LEAGUE</a:t>
            </a:r>
            <a:endParaRPr lang="en-US" u="sng"/>
          </a:p>
        </p:txBody>
      </p:sp>
      <p:pic>
        <p:nvPicPr>
          <p:cNvPr id="7" name="Picture 6" descr="qrcode_league website.png">
            <a:extLst>
              <a:ext uri="{FF2B5EF4-FFF2-40B4-BE49-F238E27FC236}">
                <a16:creationId xmlns:a16="http://schemas.microsoft.com/office/drawing/2014/main" id="{B8ACA8F9-76EC-F49B-87C2-71DE8877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194" y="3435724"/>
            <a:ext cx="2819398" cy="280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5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718" name="Google Shape;718;p65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719" name="Google Shape;71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0287" y="1196975"/>
            <a:ext cx="4471425" cy="3566167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65"/>
          <p:cNvSpPr txBox="1"/>
          <p:nvPr/>
        </p:nvSpPr>
        <p:spPr>
          <a:xfrm>
            <a:off x="439738" y="4801536"/>
            <a:ext cx="11340000" cy="158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</a:pPr>
            <a:r>
              <a:rPr lang="bg-BG" sz="4200" b="1" i="0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Дискусия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735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3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endParaRPr/>
          </a:p>
        </p:txBody>
      </p:sp>
      <p:sp>
        <p:nvSpPr>
          <p:cNvPr id="696" name="Google Shape;696;p63"/>
          <p:cNvSpPr txBox="1">
            <a:spLocks noGrp="1"/>
          </p:cNvSpPr>
          <p:nvPr>
            <p:ph type="body" idx="1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endParaRPr/>
          </a:p>
        </p:txBody>
      </p:sp>
      <p:sp>
        <p:nvSpPr>
          <p:cNvPr id="697" name="Google Shape;697;p6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698" name="Google Shape;698;p6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699" name="Google Shape;699;p63"/>
          <p:cNvSpPr txBox="1"/>
          <p:nvPr/>
        </p:nvSpPr>
        <p:spPr>
          <a:xfrm>
            <a:off x="439738" y="4801536"/>
            <a:ext cx="11340000" cy="158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</a:pPr>
            <a:r>
              <a:rPr lang="bg-BG" sz="4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Време за кафе!</a:t>
            </a:r>
            <a:endParaRPr/>
          </a:p>
        </p:txBody>
      </p:sp>
      <p:pic>
        <p:nvPicPr>
          <p:cNvPr id="700" name="Google Shape;70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8364" y="1456662"/>
            <a:ext cx="3175449" cy="3217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BE656B3-8DEE-5712-59FC-C230E4E00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696" y="296975"/>
            <a:ext cx="8335154" cy="900000"/>
          </a:xfrm>
        </p:spPr>
        <p:txBody>
          <a:bodyPr>
            <a:normAutofit/>
          </a:bodyPr>
          <a:lstStyle/>
          <a:p>
            <a:r>
              <a:rPr lang="ru-RU" err="1"/>
              <a:t>Представяне</a:t>
            </a:r>
            <a:r>
              <a:rPr lang="ru-RU"/>
              <a:t> на </a:t>
            </a:r>
            <a:r>
              <a:rPr lang="ru-RU" err="1"/>
              <a:t>обучителните</a:t>
            </a:r>
            <a:r>
              <a:rPr lang="ru-RU"/>
              <a:t> </a:t>
            </a:r>
            <a:r>
              <a:rPr lang="ru-RU" err="1"/>
              <a:t>материали</a:t>
            </a:r>
            <a:r>
              <a:rPr lang="ru-RU"/>
              <a:t> за педагогически </a:t>
            </a:r>
            <a:r>
              <a:rPr lang="ru-RU" err="1"/>
              <a:t>специалисти</a:t>
            </a:r>
            <a:r>
              <a:rPr lang="ru-RU"/>
              <a:t> </a:t>
            </a:r>
            <a:endParaRPr lang="en-US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44A7D-45A8-8618-527B-CE7002C03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75D90-7540-2DD4-A9B2-5B090EA63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 t="1402"/>
          <a:stretch/>
        </p:blipFill>
        <p:spPr>
          <a:xfrm>
            <a:off x="370696" y="1475217"/>
            <a:ext cx="4963304" cy="5382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5E7143-8A70-9654-D740-BBD34F57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544280"/>
            <a:ext cx="5334000" cy="53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6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287626" cy="62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/>
              <a:t>LEAGUE </a:t>
            </a:r>
            <a:r>
              <a:rPr lang="bg-BG"/>
              <a:t>Обучителни материали</a:t>
            </a:r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425692" y="1894114"/>
            <a:ext cx="6726222" cy="448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indent="-285750" algn="just">
              <a:lnSpc>
                <a:spcPct val="107000"/>
              </a:lnSpc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bg-BG" sz="20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окус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върху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поведенческата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20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аука</a:t>
            </a:r>
            <a:endParaRPr lang="bg-BG" sz="20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bg-BG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Съдържат обща информация относно сексуалното насилие над деца</a:t>
            </a:r>
          </a:p>
          <a:p>
            <a:pPr marL="514350" indent="-285750" algn="just">
              <a:lnSpc>
                <a:spcPct val="107000"/>
              </a:lnSpc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bg-BG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бхва</a:t>
            </a:r>
            <a:r>
              <a:rPr lang="bg-BG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ща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начините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разпознаване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признаците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сексуално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онлайн</a:t>
            </a:r>
            <a:endParaRPr lang="bg-BG" sz="20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bg-BG" sz="20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Представя инструменти за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прилагане на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потенциални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превантивни</a:t>
            </a:r>
            <a:r>
              <a:rPr lang="en-US" sz="20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мерки</a:t>
            </a:r>
            <a:endParaRPr lang="bg-BG" sz="20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1560"/>
              </a:spcAft>
              <a:buFont typeface="Arial" panose="020B0604020202020204" pitchFamily="34" charset="0"/>
              <a:buChar char="•"/>
            </a:pPr>
            <a:r>
              <a:rPr lang="bg-BG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Подпомага назначаването на мерки за подкрепа</a:t>
            </a:r>
            <a:endParaRPr lang="bg-BG" sz="20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body" idx="2"/>
          </p:nvPr>
        </p:nvSpPr>
        <p:spPr>
          <a:xfrm>
            <a:off x="8220892" y="1140552"/>
            <a:ext cx="3553309" cy="5241198"/>
          </a:xfrm>
          <a:prstGeom prst="rect">
            <a:avLst/>
          </a:prstGeom>
          <a:solidFill>
            <a:srgbClr val="BDE8F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</a:pPr>
            <a:r>
              <a:rPr lang="bg-BG" sz="2500" b="1">
                <a:solidFill>
                  <a:schemeClr val="accent1"/>
                </a:solidFill>
              </a:rPr>
              <a:t>Основни принципи</a:t>
            </a:r>
            <a:endParaRPr lang="en-GB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429" name="Google Shape;42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282" y="2595079"/>
            <a:ext cx="2514170" cy="238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50E35-C80C-6A23-E574-19A5A4F9B6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C7126C55-C3BD-34E7-607D-DBEE517AE274}"/>
              </a:ext>
            </a:extLst>
          </p:cNvPr>
          <p:cNvGraphicFramePr>
            <a:graphicFrameLocks noGrp="1"/>
          </p:cNvGraphicFramePr>
          <p:nvPr/>
        </p:nvGraphicFramePr>
        <p:xfrm>
          <a:off x="909320" y="792480"/>
          <a:ext cx="10373360" cy="5831840"/>
        </p:xfrm>
        <a:graphic>
          <a:graphicData uri="http://schemas.openxmlformats.org/drawingml/2006/table">
            <a:tbl>
              <a:tblPr firstRow="1" bandRow="1">
                <a:tableStyleId>{CA65D122-E4D5-4C98-BB36-8CE56090FEF8}</a:tableStyleId>
              </a:tblPr>
              <a:tblGrid>
                <a:gridCol w="5186680">
                  <a:extLst>
                    <a:ext uri="{9D8B030D-6E8A-4147-A177-3AD203B41FA5}">
                      <a16:colId xmlns:a16="http://schemas.microsoft.com/office/drawing/2014/main" val="3503721509"/>
                    </a:ext>
                  </a:extLst>
                </a:gridCol>
                <a:gridCol w="5186680">
                  <a:extLst>
                    <a:ext uri="{9D8B030D-6E8A-4147-A177-3AD203B41FA5}">
                      <a16:colId xmlns:a16="http://schemas.microsoft.com/office/drawing/2014/main" val="3714093229"/>
                    </a:ext>
                  </a:extLst>
                </a:gridCol>
              </a:tblGrid>
              <a:tr h="29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744652"/>
                  </a:ext>
                </a:extLst>
              </a:tr>
              <a:tr h="29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16858"/>
                  </a:ext>
                </a:extLst>
              </a:tr>
            </a:tbl>
          </a:graphicData>
        </a:graphic>
      </p:graphicFrame>
      <p:pic>
        <p:nvPicPr>
          <p:cNvPr id="19" name="Picture 18" descr="Qr code&#10;&#10;Description automatically generated">
            <a:extLst>
              <a:ext uri="{FF2B5EF4-FFF2-40B4-BE49-F238E27FC236}">
                <a16:creationId xmlns:a16="http://schemas.microsoft.com/office/drawing/2014/main" id="{1C2AF2EA-81EE-D3C0-BDEE-3FD79211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78840"/>
            <a:ext cx="2829560" cy="2829560"/>
          </a:xfrm>
          <a:prstGeom prst="rect">
            <a:avLst/>
          </a:prstGeom>
        </p:spPr>
      </p:pic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E04B07B3-EBD0-E427-6F5A-C7CEFC62B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60" y="3794760"/>
            <a:ext cx="3012440" cy="3012440"/>
          </a:xfrm>
          <a:prstGeom prst="rect">
            <a:avLst/>
          </a:prstGeom>
        </p:spPr>
      </p:pic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859FA439-B739-CE8A-3153-8FFA58CEF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180" y="3794760"/>
            <a:ext cx="2967439" cy="29674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8604CC-39EA-AB8C-C4C3-7CD3B77DC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360" y="878840"/>
            <a:ext cx="2829560" cy="2829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C0EE9-6D74-5260-EDA8-EFC60B038AFF}"/>
              </a:ext>
            </a:extLst>
          </p:cNvPr>
          <p:cNvSpPr txBox="1"/>
          <p:nvPr/>
        </p:nvSpPr>
        <p:spPr>
          <a:xfrm>
            <a:off x="1482640" y="365759"/>
            <a:ext cx="871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Последвайте ни в социалните мрежи!</a:t>
            </a:r>
            <a:endParaRPr lang="en-US" sz="18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44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CCCD-6FC4-068D-66C3-BD8CE997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LEAGUE </a:t>
            </a:r>
            <a:r>
              <a:rPr lang="bg-BG"/>
              <a:t>Обучителни материали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9405-9DD4-738B-7A3A-D2D5A6112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bg-BG"/>
              <a:t>Обучителните материали, създадени в рамките на проекта </a:t>
            </a:r>
            <a:r>
              <a:rPr lang="en-US"/>
              <a:t>LEAGUE</a:t>
            </a:r>
            <a:r>
              <a:rPr lang="bg-BG"/>
              <a:t>, предвиждат прилагането на различни обучителни методи: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/>
              <a:t>групова дискусия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/>
              <a:t>упражнения в малки групи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/>
              <a:t>казуси/ работа по сценарий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/>
              <a:t>игри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/>
          </a:p>
          <a:p>
            <a:pPr marL="0" indent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F91DE-9F78-AE34-54B1-5867138A06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20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27405F-C85B-C84B-7AF4-7D01BECD61B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bg-BG"/>
              <a:t>Формат 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D4020A-98FB-A7D7-2647-9306C2DF7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4" r="8574"/>
          <a:stretch/>
        </p:blipFill>
        <p:spPr>
          <a:xfrm>
            <a:off x="7384933" y="1990725"/>
            <a:ext cx="4807067" cy="486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23ADD-EFAA-D2BB-2F4E-A7AC39A4F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934852"/>
            <a:ext cx="6013333" cy="292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/>
              <a:t>LEAGUE </a:t>
            </a:r>
            <a:r>
              <a:rPr lang="bg-BG"/>
              <a:t>Обучителни материали</a:t>
            </a: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body" idx="1"/>
          </p:nvPr>
        </p:nvSpPr>
        <p:spPr>
          <a:xfrm>
            <a:off x="425692" y="1140552"/>
            <a:ext cx="7673280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b="1"/>
              <a:t>Професионално обучение</a:t>
            </a:r>
            <a:endParaRPr b="1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/>
              <a:t>учители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/>
              <a:t>педагогически </a:t>
            </a:r>
            <a:r>
              <a:rPr lang="ru-RU" err="1"/>
              <a:t>съветници</a:t>
            </a:r>
            <a:endParaRPr lang="ru-RU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училищни</a:t>
            </a:r>
            <a:r>
              <a:rPr lang="ru-RU"/>
              <a:t> </a:t>
            </a:r>
            <a:r>
              <a:rPr lang="ru-RU" err="1"/>
              <a:t>психолози</a:t>
            </a:r>
            <a:endParaRPr lang="ru-RU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училищно</a:t>
            </a:r>
            <a:r>
              <a:rPr lang="ru-RU"/>
              <a:t> </a:t>
            </a:r>
            <a:r>
              <a:rPr lang="ru-RU" err="1"/>
              <a:t>ръководство</a:t>
            </a:r>
            <a:endParaRPr lang="ru-RU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b="1"/>
              <a:t>Работа в клас</a:t>
            </a:r>
            <a:endParaRPr b="1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гражданско</a:t>
            </a:r>
            <a:r>
              <a:rPr lang="ru-RU"/>
              <a:t> образование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/>
              <a:t>час на </a:t>
            </a:r>
            <a:r>
              <a:rPr lang="ru-RU" err="1"/>
              <a:t>класа</a:t>
            </a:r>
            <a:endParaRPr lang="ru-RU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/>
              <a:t>биология и </a:t>
            </a:r>
            <a:r>
              <a:rPr lang="ru-RU" err="1"/>
              <a:t>здравно</a:t>
            </a:r>
            <a:r>
              <a:rPr lang="ru-RU"/>
              <a:t> образование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специализирани</a:t>
            </a:r>
            <a:r>
              <a:rPr lang="ru-RU"/>
              <a:t> </a:t>
            </a:r>
            <a:r>
              <a:rPr lang="ru-RU" err="1"/>
              <a:t>семинари</a:t>
            </a:r>
            <a:endParaRPr lang="ru-RU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b="1"/>
              <a:t>Социална подкрепа</a:t>
            </a:r>
            <a:endParaRPr b="1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доставчици</a:t>
            </a:r>
            <a:r>
              <a:rPr lang="ru-RU"/>
              <a:t> на </a:t>
            </a:r>
            <a:r>
              <a:rPr lang="ru-RU" err="1"/>
              <a:t>социални</a:t>
            </a:r>
            <a:r>
              <a:rPr lang="ru-RU"/>
              <a:t> услуги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групова</a:t>
            </a:r>
            <a:r>
              <a:rPr lang="ru-RU"/>
              <a:t> терапия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err="1"/>
              <a:t>индивидуална</a:t>
            </a:r>
            <a:r>
              <a:rPr lang="ru-RU"/>
              <a:t> работа</a:t>
            </a:r>
          </a:p>
        </p:txBody>
      </p:sp>
      <p:sp>
        <p:nvSpPr>
          <p:cNvPr id="414" name="Google Shape;414;p36"/>
          <p:cNvSpPr txBox="1">
            <a:spLocks noGrp="1"/>
          </p:cNvSpPr>
          <p:nvPr>
            <p:ph type="body" idx="2"/>
          </p:nvPr>
        </p:nvSpPr>
        <p:spPr>
          <a:xfrm>
            <a:off x="8220892" y="1140552"/>
            <a:ext cx="3553309" cy="5241198"/>
          </a:xfrm>
          <a:prstGeom prst="rect">
            <a:avLst/>
          </a:prstGeom>
          <a:solidFill>
            <a:srgbClr val="BDE8F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15" name="Google Shape;415;p36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416" name="Google Shape;416;p36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body" idx="3"/>
          </p:nvPr>
        </p:nvSpPr>
        <p:spPr>
          <a:xfrm>
            <a:off x="426000" y="670693"/>
            <a:ext cx="9289377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bg-BG"/>
              <a:t>Към кого са насочени?</a:t>
            </a:r>
            <a:endParaRPr/>
          </a:p>
        </p:txBody>
      </p:sp>
      <p:pic>
        <p:nvPicPr>
          <p:cNvPr id="418" name="Google Shape;41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999" y="3023148"/>
            <a:ext cx="2717093" cy="1677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/>
              <a:t>LEAGUE </a:t>
            </a:r>
            <a:r>
              <a:rPr lang="bg-BG"/>
              <a:t>Речник</a:t>
            </a:r>
            <a:endParaRPr/>
          </a:p>
        </p:txBody>
      </p:sp>
      <p:sp>
        <p:nvSpPr>
          <p:cNvPr id="402" name="Google Shape;402;p35"/>
          <p:cNvSpPr txBox="1">
            <a:spLocks noGrp="1"/>
          </p:cNvSpPr>
          <p:nvPr>
            <p:ph type="body" idx="1"/>
          </p:nvPr>
        </p:nvSpPr>
        <p:spPr>
          <a:xfrm>
            <a:off x="437691" y="1123165"/>
            <a:ext cx="7673280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b="1"/>
              <a:t>Термини, свързани с недобронамерено поведение онлайн</a:t>
            </a:r>
            <a:endParaRPr b="1"/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bg-BG" sz="1900"/>
              <a:t>31 термина</a:t>
            </a:r>
            <a:endParaRPr sz="1900"/>
          </a:p>
          <a:p>
            <a:pPr marL="901700" lvl="2" indent="-179388">
              <a:buSzPts val="1700"/>
            </a:pPr>
            <a:r>
              <a:rPr lang="bg-BG" sz="1700"/>
              <a:t>тип злонамерено поведение</a:t>
            </a:r>
            <a:endParaRPr sz="1700"/>
          </a:p>
          <a:p>
            <a:pPr marL="901700" lvl="2" indent="-179388">
              <a:buSzPts val="1700"/>
            </a:pPr>
            <a:r>
              <a:rPr lang="bg-BG" sz="1700"/>
              <a:t>различни форми на сексуална експлоатация онлайн</a:t>
            </a:r>
            <a:endParaRPr sz="1700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b="1" err="1"/>
              <a:t>Списък</a:t>
            </a:r>
            <a:r>
              <a:rPr lang="ru-RU" b="1"/>
              <a:t> на </a:t>
            </a:r>
            <a:r>
              <a:rPr lang="ru-RU" b="1" err="1"/>
              <a:t>често</a:t>
            </a:r>
            <a:r>
              <a:rPr lang="ru-RU" b="1"/>
              <a:t> </a:t>
            </a:r>
            <a:r>
              <a:rPr lang="ru-RU" b="1" err="1"/>
              <a:t>изпозлвани</a:t>
            </a:r>
            <a:r>
              <a:rPr lang="ru-RU" b="1"/>
              <a:t> </a:t>
            </a:r>
            <a:r>
              <a:rPr lang="ru-RU" b="1" err="1"/>
              <a:t>думи</a:t>
            </a:r>
            <a:r>
              <a:rPr lang="ru-RU" b="1"/>
              <a:t> онлайн от </a:t>
            </a:r>
            <a:r>
              <a:rPr lang="ru-RU" b="1" err="1"/>
              <a:t>насилниците</a:t>
            </a:r>
            <a:r>
              <a:rPr lang="ru-RU" b="1"/>
              <a:t> на </a:t>
            </a:r>
            <a:r>
              <a:rPr lang="ru-RU" b="1" err="1"/>
              <a:t>деца</a:t>
            </a:r>
            <a:r>
              <a:rPr lang="ru-RU" b="1"/>
              <a:t> </a:t>
            </a: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bg-BG" sz="1900"/>
              <a:t>13 на брой</a:t>
            </a:r>
          </a:p>
          <a:p>
            <a:pPr marL="901700" lvl="2" indent="-179388">
              <a:buSzPts val="1700"/>
            </a:pPr>
            <a:r>
              <a:rPr lang="bg-BG" sz="1700"/>
              <a:t>съкращения и цифри, използвани за скрито общуване </a:t>
            </a:r>
            <a:endParaRPr sz="1700"/>
          </a:p>
          <a:p>
            <a:pPr marL="901700" lvl="2" indent="-179388">
              <a:buSzPts val="1700"/>
            </a:pPr>
            <a:r>
              <a:rPr lang="bg-BG" sz="1700"/>
              <a:t>помощ за родителите да разберат наистина за какво си говорят децата им онлайн -&gt; идентифициране на тревожни знаци</a:t>
            </a:r>
            <a:endParaRPr sz="1700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b="1"/>
              <a:t>Списък на често използваните платформи и социални мрежи от онлайн насилници</a:t>
            </a:r>
            <a:endParaRPr b="1"/>
          </a:p>
          <a:p>
            <a:pPr marL="444500" lvl="1" indent="-179388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sz="1900"/>
              <a:t>Най-</a:t>
            </a:r>
            <a:r>
              <a:rPr lang="ru-RU" sz="1900" err="1"/>
              <a:t>често</a:t>
            </a:r>
            <a:r>
              <a:rPr lang="ru-RU" sz="1900"/>
              <a:t> </a:t>
            </a:r>
            <a:r>
              <a:rPr lang="ru-RU" sz="1900" err="1"/>
              <a:t>споменаваните</a:t>
            </a:r>
            <a:r>
              <a:rPr lang="ru-RU" sz="1900"/>
              <a:t> приложения, </a:t>
            </a:r>
            <a:r>
              <a:rPr lang="ru-RU" sz="1900" err="1"/>
              <a:t>платформи</a:t>
            </a:r>
            <a:r>
              <a:rPr lang="ru-RU" sz="1900"/>
              <a:t> и технологии, </a:t>
            </a:r>
            <a:r>
              <a:rPr lang="ru-RU" sz="1900" err="1"/>
              <a:t>които</a:t>
            </a:r>
            <a:r>
              <a:rPr lang="ru-RU" sz="1900"/>
              <a:t> </a:t>
            </a:r>
            <a:r>
              <a:rPr lang="ru-RU" sz="1900" err="1"/>
              <a:t>полицейските</a:t>
            </a:r>
            <a:r>
              <a:rPr lang="ru-RU" sz="1900"/>
              <a:t> служители </a:t>
            </a:r>
            <a:r>
              <a:rPr lang="ru-RU" sz="1900" err="1"/>
              <a:t>съобщават</a:t>
            </a:r>
            <a:r>
              <a:rPr lang="ru-RU" sz="1900"/>
              <a:t>, че </a:t>
            </a:r>
            <a:r>
              <a:rPr lang="ru-RU" sz="1900" err="1"/>
              <a:t>са</a:t>
            </a:r>
            <a:r>
              <a:rPr lang="ru-RU" sz="1900"/>
              <a:t> видели при </a:t>
            </a:r>
            <a:r>
              <a:rPr lang="ru-RU" sz="1900" err="1"/>
              <a:t>разследванията</a:t>
            </a:r>
            <a:r>
              <a:rPr lang="ru-RU" sz="1900"/>
              <a:t> си на </a:t>
            </a:r>
            <a:r>
              <a:rPr lang="ru-RU" sz="1900" err="1"/>
              <a:t>предавано</a:t>
            </a:r>
            <a:r>
              <a:rPr lang="ru-RU" sz="1900"/>
              <a:t> на живо </a:t>
            </a:r>
            <a:r>
              <a:rPr lang="ru-RU" sz="1900" err="1"/>
              <a:t>сексуално</a:t>
            </a:r>
            <a:r>
              <a:rPr lang="ru-RU" sz="1900"/>
              <a:t> насилие над </a:t>
            </a:r>
            <a:r>
              <a:rPr lang="ru-RU" sz="1900" err="1"/>
              <a:t>деца</a:t>
            </a:r>
            <a:r>
              <a:rPr lang="ru-RU" sz="1900"/>
              <a:t>. </a:t>
            </a:r>
          </a:p>
          <a:p>
            <a:pPr marL="444500" lvl="1" indent="-179388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ru-RU" sz="1900"/>
              <a:t>Най-</a:t>
            </a:r>
            <a:r>
              <a:rPr lang="ru-RU" sz="1900" err="1"/>
              <a:t>често</a:t>
            </a:r>
            <a:r>
              <a:rPr lang="ru-RU" sz="1900"/>
              <a:t> </a:t>
            </a:r>
            <a:r>
              <a:rPr lang="ru-RU" sz="1900" err="1"/>
              <a:t>споменаваните</a:t>
            </a:r>
            <a:r>
              <a:rPr lang="ru-RU" sz="1900"/>
              <a:t> </a:t>
            </a:r>
            <a:r>
              <a:rPr lang="ru-RU" sz="1900" err="1"/>
              <a:t>клауд</a:t>
            </a:r>
            <a:r>
              <a:rPr lang="ru-RU" sz="1900"/>
              <a:t> услуги за </a:t>
            </a:r>
            <a:r>
              <a:rPr lang="ru-RU" sz="1900" err="1"/>
              <a:t>съхранение</a:t>
            </a:r>
            <a:r>
              <a:rPr lang="ru-RU" sz="1900"/>
              <a:t>, </a:t>
            </a:r>
            <a:r>
              <a:rPr lang="ru-RU" sz="1900" err="1"/>
              <a:t>които</a:t>
            </a:r>
            <a:r>
              <a:rPr lang="ru-RU" sz="1900"/>
              <a:t> </a:t>
            </a:r>
            <a:r>
              <a:rPr lang="ru-RU" sz="1900" err="1"/>
              <a:t>полицаите</a:t>
            </a:r>
            <a:r>
              <a:rPr lang="ru-RU" sz="1900"/>
              <a:t> </a:t>
            </a:r>
            <a:r>
              <a:rPr lang="ru-RU" sz="1900" err="1"/>
              <a:t>докладват</a:t>
            </a:r>
            <a:r>
              <a:rPr lang="ru-RU" sz="1900"/>
              <a:t> в </a:t>
            </a:r>
            <a:r>
              <a:rPr lang="ru-RU" sz="1900" err="1"/>
              <a:t>разследванията</a:t>
            </a:r>
            <a:r>
              <a:rPr lang="ru-RU" sz="1900"/>
              <a:t> си по </a:t>
            </a:r>
            <a:r>
              <a:rPr lang="ru-RU" sz="1900" err="1"/>
              <a:t>сигнали</a:t>
            </a:r>
            <a:r>
              <a:rPr lang="ru-RU" sz="1900"/>
              <a:t> за </a:t>
            </a:r>
            <a:r>
              <a:rPr lang="ru-RU" sz="1900" err="1"/>
              <a:t>сексуални</a:t>
            </a:r>
            <a:r>
              <a:rPr lang="ru-RU" sz="1900"/>
              <a:t> </a:t>
            </a:r>
            <a:r>
              <a:rPr lang="ru-RU" sz="1900" err="1"/>
              <a:t>посегателства</a:t>
            </a:r>
            <a:r>
              <a:rPr lang="ru-RU" sz="1900"/>
              <a:t> над </a:t>
            </a:r>
            <a:r>
              <a:rPr lang="ru-RU" sz="1900" err="1"/>
              <a:t>деца</a:t>
            </a:r>
            <a:endParaRPr lang="ru-RU" sz="1900"/>
          </a:p>
        </p:txBody>
      </p:sp>
      <p:sp>
        <p:nvSpPr>
          <p:cNvPr id="403" name="Google Shape;403;p35"/>
          <p:cNvSpPr txBox="1">
            <a:spLocks noGrp="1"/>
          </p:cNvSpPr>
          <p:nvPr>
            <p:ph type="body" idx="2"/>
          </p:nvPr>
        </p:nvSpPr>
        <p:spPr>
          <a:xfrm>
            <a:off x="8220892" y="1140552"/>
            <a:ext cx="3553309" cy="5241198"/>
          </a:xfrm>
          <a:prstGeom prst="rect">
            <a:avLst/>
          </a:prstGeom>
          <a:solidFill>
            <a:srgbClr val="BDE8F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None/>
            </a:pPr>
            <a:r>
              <a:rPr lang="bg-BG" sz="2500" b="1">
                <a:solidFill>
                  <a:schemeClr val="accent1"/>
                </a:solidFill>
              </a:rPr>
              <a:t>Важно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404" name="Google Shape;404;p35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406" name="Google Shape;406;p35"/>
          <p:cNvSpPr txBox="1">
            <a:spLocks noGrp="1"/>
          </p:cNvSpPr>
          <p:nvPr>
            <p:ph type="body" idx="3"/>
          </p:nvPr>
        </p:nvSpPr>
        <p:spPr>
          <a:xfrm>
            <a:off x="425692" y="769173"/>
            <a:ext cx="9289377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bg-BG"/>
              <a:t>Сбор от най-често използваните думи и термини  в контекста на сексуална експлоатация на деца онлайн</a:t>
            </a:r>
            <a:endParaRPr/>
          </a:p>
        </p:txBody>
      </p:sp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7710" y="2330343"/>
            <a:ext cx="2859672" cy="272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04D3-7E29-DDC2-6F44-BCE0CA68A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Работата на </a:t>
            </a:r>
            <a:r>
              <a:rPr lang="bg-BG"/>
              <a:t>Дирекция</a:t>
            </a:r>
            <a:r>
              <a:rPr lang="ru-RU"/>
              <a:t> “Киберпрестъпност” по превенция на онлайн сексуалната експлоатация над деца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36C9A-7452-79F4-A466-330ABBC28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/>
              <a:t>инспектор Емил Илиев,</a:t>
            </a:r>
          </a:p>
          <a:p>
            <a:r>
              <a:rPr lang="bg-BG" b="1"/>
              <a:t>инспектор Робърт Маринов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7CB8F-3416-D5B5-DC3C-BC8D0C1777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E830E3-4E88-3442-7865-08E93423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89" y="3597884"/>
            <a:ext cx="7808976" cy="31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6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728" name="Google Shape;728;p66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29" name="Google Shape;729;p66"/>
          <p:cNvSpPr txBox="1"/>
          <p:nvPr/>
        </p:nvSpPr>
        <p:spPr>
          <a:xfrm>
            <a:off x="439738" y="4801536"/>
            <a:ext cx="11340000" cy="158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</a:pPr>
            <a:r>
              <a:rPr lang="bg-BG" sz="4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Време за въпроси</a:t>
            </a:r>
            <a:endParaRPr/>
          </a:p>
        </p:txBody>
      </p:sp>
      <p:pic>
        <p:nvPicPr>
          <p:cNvPr id="730" name="Google Shape;73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1701" y="1636554"/>
            <a:ext cx="3542764" cy="3084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4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28762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bg-BG" u="sng"/>
              <a:t>Финално публично събитие</a:t>
            </a:r>
            <a:endParaRPr u="sng"/>
          </a:p>
        </p:txBody>
      </p:sp>
      <p:sp>
        <p:nvSpPr>
          <p:cNvPr id="611" name="Google Shape;611;p54"/>
          <p:cNvSpPr txBox="1">
            <a:spLocks noGrp="1"/>
          </p:cNvSpPr>
          <p:nvPr>
            <p:ph type="body" idx="1"/>
          </p:nvPr>
        </p:nvSpPr>
        <p:spPr>
          <a:xfrm>
            <a:off x="345387" y="1252500"/>
            <a:ext cx="4109655" cy="524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1800" b="1">
                <a:latin typeface="Verdana" panose="020B0604030504040204" pitchFamily="34" charset="0"/>
                <a:ea typeface="Verdana" panose="020B0604030504040204" pitchFamily="34" charset="0"/>
              </a:rPr>
              <a:t>Оценка на проекта</a:t>
            </a:r>
            <a:endParaRPr sz="18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lvl="1" indent="-1793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</a:pPr>
            <a:r>
              <a:rPr lang="bg-BG" sz="1800">
                <a:latin typeface="Verdana" panose="020B0604030504040204" pitchFamily="34" charset="0"/>
                <a:ea typeface="Verdana" panose="020B0604030504040204" pitchFamily="34" charset="0"/>
              </a:rPr>
              <a:t>Попълване на анкетата на хартия</a:t>
            </a:r>
            <a:endParaRPr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1800" b="1">
                <a:latin typeface="Verdana" panose="020B0604030504040204" pitchFamily="34" charset="0"/>
                <a:ea typeface="Verdana" panose="020B0604030504040204" pitchFamily="34" charset="0"/>
              </a:rPr>
              <a:t>Оценка на програмата</a:t>
            </a:r>
            <a:endParaRPr lang="en-US" sz="1800" b="1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bg-BG" sz="1800">
                <a:latin typeface="Verdana" panose="020B0604030504040204" pitchFamily="34" charset="0"/>
                <a:ea typeface="Verdana" panose="020B0604030504040204" pitchFamily="34" charset="0"/>
              </a:rPr>
              <a:t>Номер на проекта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: 101049294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r>
              <a:rPr lang="bg-BG" sz="1800">
                <a:latin typeface="Verdana" panose="020B0604030504040204" pitchFamily="34" charset="0"/>
                <a:ea typeface="Verdana" panose="020B0604030504040204" pitchFamily="34" charset="0"/>
              </a:rPr>
              <a:t>Тип дейност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bg-BG" sz="1800">
                <a:latin typeface="Verdana" panose="020B0604030504040204" pitchFamily="34" charset="0"/>
                <a:ea typeface="Verdana" panose="020B0604030504040204" pitchFamily="34" charset="0"/>
              </a:rPr>
              <a:t>представяне на резултати</a:t>
            </a:r>
            <a:endParaRPr lang="en-US" sz="18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SzPts val="2000"/>
              <a:buFont typeface="Wingdings" panose="05000000000000000000" pitchFamily="2" charset="2"/>
              <a:buChar char="§"/>
            </a:pPr>
            <a:r>
              <a:rPr lang="bg-BG" sz="1800">
                <a:latin typeface="Verdana" panose="020B0604030504040204" pitchFamily="34" charset="0"/>
                <a:ea typeface="Verdana" panose="020B0604030504040204" pitchFamily="34" charset="0"/>
              </a:rPr>
              <a:t>Заглавие на събитието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League </a:t>
            </a:r>
            <a:r>
              <a:rPr lang="bg-BG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Финално публично събитие</a:t>
            </a:r>
            <a:r>
              <a:rPr lang="bg-BG" sz="18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- София</a:t>
            </a:r>
            <a:endParaRPr lang="en-US" sz="180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§"/>
            </a:pPr>
            <a:endParaRPr sz="1700"/>
          </a:p>
        </p:txBody>
      </p:sp>
      <p:sp>
        <p:nvSpPr>
          <p:cNvPr id="612" name="Google Shape;612;p54"/>
          <p:cNvSpPr txBox="1">
            <a:spLocks noGrp="1"/>
          </p:cNvSpPr>
          <p:nvPr>
            <p:ph type="body" idx="2"/>
          </p:nvPr>
        </p:nvSpPr>
        <p:spPr>
          <a:xfrm>
            <a:off x="8220892" y="1140552"/>
            <a:ext cx="3553309" cy="5241198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500"/>
              <a:buNone/>
            </a:pPr>
            <a:r>
              <a:rPr lang="bg-BG" b="1">
                <a:solidFill>
                  <a:srgbClr val="548135"/>
                </a:solidFill>
              </a:rPr>
              <a:t>Оценка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solidFill>
                <a:srgbClr val="548135"/>
              </a:solidFill>
            </a:endParaRPr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>
              <a:solidFill>
                <a:srgbClr val="548135"/>
              </a:solidFill>
            </a:endParaRPr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>
              <a:solidFill>
                <a:srgbClr val="548135"/>
              </a:solidFill>
            </a:endParaRPr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>
              <a:solidFill>
                <a:srgbClr val="548135"/>
              </a:solidFill>
            </a:endParaRPr>
          </a:p>
          <a:p>
            <a:pPr marL="444500" lvl="1" indent="-7143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rgbClr val="548135"/>
              </a:solidFill>
            </a:endParaRPr>
          </a:p>
        </p:txBody>
      </p:sp>
      <p:sp>
        <p:nvSpPr>
          <p:cNvPr id="613" name="Google Shape;613;p54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614" name="Google Shape;614;p54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615" name="Google Shape;615;p54"/>
          <p:cNvSpPr txBox="1">
            <a:spLocks noGrp="1"/>
          </p:cNvSpPr>
          <p:nvPr>
            <p:ph type="body" idx="3"/>
          </p:nvPr>
        </p:nvSpPr>
        <p:spPr>
          <a:xfrm>
            <a:off x="426000" y="670693"/>
            <a:ext cx="9289377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bg-BG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LEAGUE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6" name="Google Shape;61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3960" y="2385614"/>
            <a:ext cx="2856827" cy="271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05A6D79E-1FC6-BC72-B354-F6B47E81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40" y="1974264"/>
            <a:ext cx="3440520" cy="34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3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3"/>
          <p:cNvSpPr txBox="1">
            <a:spLocks noGrp="1"/>
          </p:cNvSpPr>
          <p:nvPr>
            <p:ph type="title"/>
          </p:nvPr>
        </p:nvSpPr>
        <p:spPr>
          <a:xfrm>
            <a:off x="8150775" y="6330182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>
                <a:hlinkClick r:id="rId3"/>
              </a:rPr>
              <a:t>league@netlaw.bg</a:t>
            </a:r>
            <a:r>
              <a:rPr lang="en-US"/>
              <a:t> </a:t>
            </a:r>
            <a:endParaRPr/>
          </a:p>
        </p:txBody>
      </p:sp>
      <p:sp>
        <p:nvSpPr>
          <p:cNvPr id="796" name="Google Shape;796;p73"/>
          <p:cNvSpPr txBox="1">
            <a:spLocks noGrp="1"/>
          </p:cNvSpPr>
          <p:nvPr>
            <p:ph type="body" idx="1"/>
          </p:nvPr>
        </p:nvSpPr>
        <p:spPr>
          <a:xfrm>
            <a:off x="1555450" y="506774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bg-BG" sz="2000" b="1">
                <a:solidFill>
                  <a:schemeClr val="accent1"/>
                </a:solidFill>
              </a:rPr>
              <a:t>БЛАГОДАРИМ ЗА ВНИМАНИЕТО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797" name="Google Shape;797;p73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798" name="Google Shape;798;p73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799" name="Google Shape;799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704" y="848256"/>
            <a:ext cx="7297242" cy="5472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38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bg-BG"/>
              <a:t>Програма </a:t>
            </a:r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body" idx="1"/>
          </p:nvPr>
        </p:nvSpPr>
        <p:spPr>
          <a:xfrm>
            <a:off x="426000" y="670693"/>
            <a:ext cx="9306190" cy="22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bg-BG"/>
              <a:t>23 януари 2024 г.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graphicFrame>
        <p:nvGraphicFramePr>
          <p:cNvPr id="113" name="Google Shape;113;p5"/>
          <p:cNvGraphicFramePr/>
          <p:nvPr>
            <p:extLst>
              <p:ext uri="{D42A27DB-BD31-4B8C-83A1-F6EECF244321}">
                <p14:modId xmlns:p14="http://schemas.microsoft.com/office/powerpoint/2010/main" val="1260688906"/>
              </p:ext>
            </p:extLst>
          </p:nvPr>
        </p:nvGraphicFramePr>
        <p:xfrm>
          <a:off x="514350" y="1196975"/>
          <a:ext cx="11325225" cy="4881780"/>
        </p:xfrm>
        <a:graphic>
          <a:graphicData uri="http://schemas.openxmlformats.org/drawingml/2006/table">
            <a:tbl>
              <a:tblPr firstRow="1" bandRow="1">
                <a:noFill/>
                <a:tableStyleId>{CA65D122-E4D5-4C98-BB36-8CE56090FEF8}</a:tableStyleId>
              </a:tblPr>
              <a:tblGrid>
                <a:gridCol w="220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/>
                        <a:t>Време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800"/>
                        <a:t>Описание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13:30 – 14:00</a:t>
                      </a:r>
                      <a:endParaRPr sz="16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Регистрация на участниците</a:t>
                      </a:r>
                      <a:endParaRPr sz="1600" b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14:00 – 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Представяне на участниците</a:t>
                      </a:r>
                      <a:endParaRPr sz="1600" b="0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20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– 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Представяне на проекта LEAGUE и работата на Фондация “Право и Интернет”</a:t>
                      </a:r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0 -1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r>
                        <a:rPr lang="en-GB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:1</a:t>
                      </a: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</a:t>
                      </a:r>
                      <a:endParaRPr sz="1600" b="0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Представяне на чатбота, разработен в рамките на проекта LEAGUE</a:t>
                      </a:r>
                      <a:endParaRPr lang="en-US" sz="1600" b="0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1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15:10 – 15:30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Кафе пауза</a:t>
                      </a:r>
                      <a:endParaRPr sz="1600" b="1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0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15:30 - 16:00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Представяне на обучителните материали за педагогически специалисти</a:t>
                      </a:r>
                      <a:endParaRPr lang="ru-RU" sz="1600" b="0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effectLst/>
                          <a:latin typeface="Verdana"/>
                          <a:ea typeface="Verdana"/>
                          <a:cs typeface="Verdana"/>
                          <a:sym typeface="Arial"/>
                        </a:rPr>
                        <a:t>16:00 – 17:00</a:t>
                      </a:r>
                      <a:endParaRPr sz="1600"/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  <a:tabLst/>
                        <a:defRPr/>
                      </a:pP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Работата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на 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</a:rPr>
                        <a:t>Дирекция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“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Киберпрестъпност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” по превенция на онлайн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сексуалната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експлоатация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над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деца</a:t>
                      </a:r>
                      <a:endParaRPr lang="ru-RU" sz="1600" b="0" i="0" u="none" strike="noStrike" cap="none" err="1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solidFill>
                      <a:srgbClr val="EB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21882"/>
                  </a:ext>
                </a:extLst>
              </a:tr>
              <a:tr h="46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</a:pPr>
                      <a:r>
                        <a:rPr lang="bg-BG" sz="1600" b="0" i="0" u="none" strike="noStrike" cap="none">
                          <a:solidFill>
                            <a:schemeClr val="dk1"/>
                          </a:solidFill>
                          <a:effectLst/>
                          <a:latin typeface="Verdana"/>
                          <a:ea typeface="Verdana"/>
                          <a:cs typeface="Verdana"/>
                          <a:sym typeface="Arial"/>
                        </a:rPr>
                        <a:t>17:00 – 17:30</a:t>
                      </a: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93939"/>
                        </a:buClr>
                        <a:buSzPts val="1600"/>
                        <a:buFont typeface="Verdana"/>
                        <a:buNone/>
                        <a:tabLst/>
                        <a:defRPr/>
                      </a:pP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Обратна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връзка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и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финална</a:t>
                      </a:r>
                      <a:r>
                        <a:rPr lang="ru-RU" sz="1600" b="1" i="0" u="none" strike="noStrike" cap="none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ru-RU" sz="1600" b="1" i="0" u="none" strike="noStrike" cap="none" err="1">
                          <a:solidFill>
                            <a:srgbClr val="393939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дискусия</a:t>
                      </a:r>
                      <a:endParaRPr lang="ru-RU" sz="1600" b="1" i="0" u="none" strike="noStrike" cap="none">
                        <a:solidFill>
                          <a:srgbClr val="393939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938738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BEAE-CCBE-22E2-78C0-2C51FB34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Кои сме ние?</a:t>
            </a:r>
            <a:endParaRPr lang="en-US"/>
          </a:p>
        </p:txBody>
      </p:sp>
      <p:pic>
        <p:nvPicPr>
          <p:cNvPr id="8" name="Picture 7" descr="A logo of a book and a scale&#10;&#10;Description automatically generated">
            <a:extLst>
              <a:ext uri="{FF2B5EF4-FFF2-40B4-BE49-F238E27FC236}">
                <a16:creationId xmlns:a16="http://schemas.microsoft.com/office/drawing/2014/main" id="{C472B9DC-200C-1A63-3B4A-BC46F04F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2" y="2978573"/>
            <a:ext cx="3515125" cy="35151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FAEA7-5FB0-F925-A934-1DFF8D3862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7307E-B4C3-3B9E-6E7E-BD089974B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3146" y="1087987"/>
            <a:ext cx="8641800" cy="5230026"/>
          </a:xfrm>
        </p:spPr>
        <p:txBody>
          <a:bodyPr>
            <a:normAutofit fontScale="77500" lnSpcReduction="20000"/>
          </a:bodyPr>
          <a:lstStyle/>
          <a:p>
            <a:pPr marL="228600" indent="0" algn="just"/>
            <a:r>
              <a:rPr lang="ru-RU" err="1">
                <a:solidFill>
                  <a:srgbClr val="136883"/>
                </a:solidFill>
              </a:rPr>
              <a:t>Фондация</a:t>
            </a:r>
            <a:r>
              <a:rPr lang="ru-RU">
                <a:solidFill>
                  <a:srgbClr val="136883"/>
                </a:solidFill>
              </a:rPr>
              <a:t> „Право и Интернет“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/>
              <a:t>е </a:t>
            </a:r>
            <a:r>
              <a:rPr lang="ru-RU" err="1"/>
              <a:t>българска</a:t>
            </a:r>
            <a:r>
              <a:rPr lang="ru-RU"/>
              <a:t> </a:t>
            </a:r>
            <a:r>
              <a:rPr lang="ru-RU" err="1"/>
              <a:t>неправителствена</a:t>
            </a:r>
            <a:r>
              <a:rPr lang="ru-RU"/>
              <a:t> организация, </a:t>
            </a:r>
            <a:r>
              <a:rPr lang="ru-RU" err="1"/>
              <a:t>понастоящем</a:t>
            </a:r>
            <a:r>
              <a:rPr lang="ru-RU"/>
              <a:t> научно-</a:t>
            </a:r>
            <a:r>
              <a:rPr lang="ru-RU" err="1"/>
              <a:t>изследователски</a:t>
            </a:r>
            <a:r>
              <a:rPr lang="ru-RU"/>
              <a:t> </a:t>
            </a:r>
            <a:r>
              <a:rPr lang="ru-RU" err="1"/>
              <a:t>център</a:t>
            </a:r>
            <a:r>
              <a:rPr lang="ru-RU"/>
              <a:t>, </a:t>
            </a:r>
            <a:r>
              <a:rPr lang="ru-RU" err="1"/>
              <a:t>който</a:t>
            </a:r>
            <a:r>
              <a:rPr lang="ru-RU"/>
              <a:t> </a:t>
            </a:r>
            <a:r>
              <a:rPr lang="ru-RU" err="1"/>
              <a:t>подкрепя</a:t>
            </a:r>
            <a:r>
              <a:rPr lang="ru-RU"/>
              <a:t> и </a:t>
            </a:r>
            <a:r>
              <a:rPr lang="ru-RU" err="1"/>
              <a:t>осъществява</a:t>
            </a:r>
            <a:r>
              <a:rPr lang="ru-RU"/>
              <a:t> </a:t>
            </a:r>
            <a:r>
              <a:rPr lang="ru-RU" err="1"/>
              <a:t>собствени</a:t>
            </a:r>
            <a:r>
              <a:rPr lang="ru-RU"/>
              <a:t> </a:t>
            </a:r>
            <a:r>
              <a:rPr lang="ru-RU" err="1"/>
              <a:t>научни</a:t>
            </a:r>
            <a:r>
              <a:rPr lang="ru-RU"/>
              <a:t> </a:t>
            </a:r>
            <a:r>
              <a:rPr lang="ru-RU" err="1"/>
              <a:t>изследвания</a:t>
            </a:r>
            <a:r>
              <a:rPr lang="ru-RU"/>
              <a:t>, </a:t>
            </a:r>
            <a:r>
              <a:rPr lang="ru-RU" err="1"/>
              <a:t>програми</a:t>
            </a:r>
            <a:r>
              <a:rPr lang="ru-RU"/>
              <a:t> и </a:t>
            </a:r>
            <a:r>
              <a:rPr lang="ru-RU" err="1"/>
              <a:t>проекти</a:t>
            </a:r>
            <a:r>
              <a:rPr lang="ru-RU"/>
              <a:t>, </a:t>
            </a:r>
            <a:r>
              <a:rPr lang="ru-RU" err="1"/>
              <a:t>осигурява</a:t>
            </a:r>
            <a:r>
              <a:rPr lang="ru-RU"/>
              <a:t> </a:t>
            </a:r>
            <a:r>
              <a:rPr lang="ru-RU" err="1"/>
              <a:t>консултации</a:t>
            </a:r>
            <a:r>
              <a:rPr lang="ru-RU"/>
              <a:t> и </a:t>
            </a:r>
            <a:r>
              <a:rPr lang="ru-RU" err="1"/>
              <a:t>провежда</a:t>
            </a:r>
            <a:r>
              <a:rPr lang="ru-RU"/>
              <a:t> обучения в </a:t>
            </a:r>
            <a:r>
              <a:rPr lang="ru-RU" err="1"/>
              <a:t>областта</a:t>
            </a:r>
            <a:r>
              <a:rPr lang="ru-RU"/>
              <a:t> на </a:t>
            </a:r>
            <a:r>
              <a:rPr lang="ru-RU" err="1"/>
              <a:t>правните</a:t>
            </a:r>
            <a:r>
              <a:rPr lang="ru-RU"/>
              <a:t>, </a:t>
            </a:r>
            <a:r>
              <a:rPr lang="ru-RU" err="1"/>
              <a:t>технологичните</a:t>
            </a:r>
            <a:r>
              <a:rPr lang="ru-RU"/>
              <a:t> и </a:t>
            </a:r>
            <a:r>
              <a:rPr lang="ru-RU" err="1"/>
              <a:t>социалните</a:t>
            </a:r>
            <a:r>
              <a:rPr lang="ru-RU"/>
              <a:t> </a:t>
            </a:r>
            <a:r>
              <a:rPr lang="ru-RU" err="1"/>
              <a:t>въпроси</a:t>
            </a:r>
            <a:r>
              <a:rPr lang="ru-RU"/>
              <a:t>, </a:t>
            </a:r>
            <a:r>
              <a:rPr lang="ru-RU" err="1"/>
              <a:t>свързани</a:t>
            </a:r>
            <a:r>
              <a:rPr lang="ru-RU"/>
              <a:t> с </a:t>
            </a:r>
            <a:r>
              <a:rPr lang="ru-RU" err="1"/>
              <a:t>бързото</a:t>
            </a:r>
            <a:r>
              <a:rPr lang="ru-RU"/>
              <a:t> </a:t>
            </a:r>
            <a:r>
              <a:rPr lang="ru-RU" err="1"/>
              <a:t>навлизане</a:t>
            </a:r>
            <a:r>
              <a:rPr lang="ru-RU"/>
              <a:t> на </a:t>
            </a:r>
            <a:r>
              <a:rPr lang="ru-RU" err="1"/>
              <a:t>информационните</a:t>
            </a:r>
            <a:r>
              <a:rPr lang="ru-RU"/>
              <a:t> и </a:t>
            </a:r>
            <a:r>
              <a:rPr lang="ru-RU" err="1"/>
              <a:t>комуникационни</a:t>
            </a:r>
            <a:r>
              <a:rPr lang="ru-RU"/>
              <a:t> технологии </a:t>
            </a:r>
            <a:r>
              <a:rPr lang="ru-RU" err="1"/>
              <a:t>както</a:t>
            </a:r>
            <a:r>
              <a:rPr lang="ru-RU"/>
              <a:t> в </a:t>
            </a:r>
            <a:r>
              <a:rPr lang="ru-RU" err="1"/>
              <a:t>публичния</a:t>
            </a:r>
            <a:r>
              <a:rPr lang="ru-RU"/>
              <a:t>, </a:t>
            </a:r>
            <a:r>
              <a:rPr lang="ru-RU" err="1"/>
              <a:t>така</a:t>
            </a:r>
            <a:r>
              <a:rPr lang="ru-RU"/>
              <a:t> и в </a:t>
            </a:r>
            <a:r>
              <a:rPr lang="ru-RU" err="1"/>
              <a:t>частния</a:t>
            </a:r>
            <a:r>
              <a:rPr lang="ru-RU"/>
              <a:t> сектор.</a:t>
            </a:r>
          </a:p>
          <a:p>
            <a:pPr marL="571500" indent="-342900" algn="just">
              <a:buFont typeface="Wingdings" panose="05000000000000000000" pitchFamily="2" charset="2"/>
              <a:buChar char="Ø"/>
            </a:pPr>
            <a:endParaRPr lang="ru-RU"/>
          </a:p>
          <a:p>
            <a:pPr marL="228600" indent="0" algn="just"/>
            <a:r>
              <a:rPr lang="ru-RU"/>
              <a:t>В </a:t>
            </a:r>
            <a:r>
              <a:rPr lang="ru-RU" err="1"/>
              <a:t>последните</a:t>
            </a:r>
            <a:r>
              <a:rPr lang="ru-RU"/>
              <a:t> </a:t>
            </a:r>
            <a:r>
              <a:rPr lang="ru-RU" err="1"/>
              <a:t>няколко</a:t>
            </a:r>
            <a:r>
              <a:rPr lang="ru-RU"/>
              <a:t> </a:t>
            </a:r>
            <a:r>
              <a:rPr lang="ru-RU" err="1"/>
              <a:t>години</a:t>
            </a:r>
            <a:r>
              <a:rPr lang="ru-RU"/>
              <a:t> </a:t>
            </a:r>
            <a:r>
              <a:rPr lang="ru-RU" err="1"/>
              <a:t>дейностите</a:t>
            </a:r>
            <a:r>
              <a:rPr lang="ru-RU"/>
              <a:t> на </a:t>
            </a:r>
            <a:r>
              <a:rPr lang="ru-RU" err="1"/>
              <a:t>организацията</a:t>
            </a:r>
            <a:r>
              <a:rPr lang="ru-RU"/>
              <a:t> </a:t>
            </a:r>
            <a:r>
              <a:rPr lang="ru-RU" err="1"/>
              <a:t>са</a:t>
            </a:r>
            <a:r>
              <a:rPr lang="ru-RU"/>
              <a:t> </a:t>
            </a:r>
            <a:r>
              <a:rPr lang="ru-RU" err="1"/>
              <a:t>насочени</a:t>
            </a:r>
            <a:r>
              <a:rPr lang="ru-RU"/>
              <a:t> </a:t>
            </a:r>
            <a:r>
              <a:rPr lang="ru-RU" err="1"/>
              <a:t>към</a:t>
            </a:r>
            <a:r>
              <a:rPr lang="ru-RU"/>
              <a:t> обмен на знания, опит и </a:t>
            </a:r>
            <a:r>
              <a:rPr lang="ru-RU" err="1"/>
              <a:t>добри</a:t>
            </a:r>
            <a:r>
              <a:rPr lang="ru-RU"/>
              <a:t> практики за </a:t>
            </a:r>
            <a:r>
              <a:rPr lang="ru-RU" err="1"/>
              <a:t>интелигентен</a:t>
            </a:r>
            <a:r>
              <a:rPr lang="ru-RU"/>
              <a:t>, устойчив и </a:t>
            </a:r>
            <a:r>
              <a:rPr lang="ru-RU" err="1"/>
              <a:t>приобщаващ</a:t>
            </a:r>
            <a:r>
              <a:rPr lang="ru-RU"/>
              <a:t> </a:t>
            </a:r>
            <a:r>
              <a:rPr lang="ru-RU" err="1"/>
              <a:t>растеж</a:t>
            </a:r>
            <a:r>
              <a:rPr lang="ru-RU"/>
              <a:t> с фокус </a:t>
            </a:r>
            <a:r>
              <a:rPr lang="ru-RU" err="1"/>
              <a:t>върху</a:t>
            </a:r>
            <a:r>
              <a:rPr lang="ru-RU"/>
              <a:t>:</a:t>
            </a:r>
          </a:p>
          <a:p>
            <a:pPr marL="571500" indent="-342900" algn="just">
              <a:buFont typeface="Wingdings" panose="05000000000000000000" pitchFamily="2" charset="2"/>
              <a:buChar char="Ø"/>
            </a:pPr>
            <a:endParaRPr lang="ru-RU"/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err="1"/>
              <a:t>Правни</a:t>
            </a:r>
            <a:r>
              <a:rPr lang="ru-RU"/>
              <a:t> </a:t>
            </a:r>
            <a:r>
              <a:rPr lang="ru-RU" err="1"/>
              <a:t>анализи</a:t>
            </a:r>
            <a:r>
              <a:rPr lang="ru-RU"/>
              <a:t> и </a:t>
            </a:r>
            <a:r>
              <a:rPr lang="ru-RU" err="1"/>
              <a:t>етични</a:t>
            </a:r>
            <a:r>
              <a:rPr lang="ru-RU"/>
              <a:t> </a:t>
            </a:r>
            <a:r>
              <a:rPr lang="ru-RU" err="1"/>
              <a:t>консултации</a:t>
            </a:r>
            <a:r>
              <a:rPr lang="ru-RU"/>
              <a:t> в </a:t>
            </a:r>
            <a:r>
              <a:rPr lang="ru-RU" err="1"/>
              <a:t>процеса</a:t>
            </a:r>
            <a:r>
              <a:rPr lang="ru-RU"/>
              <a:t> на </a:t>
            </a:r>
            <a:r>
              <a:rPr lang="ru-RU" err="1"/>
              <a:t>разработване</a:t>
            </a:r>
            <a:r>
              <a:rPr lang="ru-RU"/>
              <a:t> и </a:t>
            </a:r>
            <a:r>
              <a:rPr lang="ru-RU" err="1"/>
              <a:t>осъществяване</a:t>
            </a:r>
            <a:r>
              <a:rPr lang="ru-RU"/>
              <a:t> на </a:t>
            </a:r>
            <a:r>
              <a:rPr lang="ru-RU" err="1"/>
              <a:t>проекти</a:t>
            </a:r>
            <a:r>
              <a:rPr lang="ru-RU"/>
              <a:t>, </a:t>
            </a:r>
            <a:r>
              <a:rPr lang="ru-RU" err="1"/>
              <a:t>укрепващи</a:t>
            </a:r>
            <a:r>
              <a:rPr lang="ru-RU"/>
              <a:t> </a:t>
            </a:r>
            <a:r>
              <a:rPr lang="ru-RU" err="1"/>
              <a:t>основните</a:t>
            </a:r>
            <a:r>
              <a:rPr lang="ru-RU"/>
              <a:t> права, </a:t>
            </a:r>
            <a:r>
              <a:rPr lang="ru-RU" err="1"/>
              <a:t>улесняващи</a:t>
            </a:r>
            <a:r>
              <a:rPr lang="ru-RU"/>
              <a:t> </a:t>
            </a:r>
            <a:r>
              <a:rPr lang="ru-RU" err="1"/>
              <a:t>усвояването</a:t>
            </a:r>
            <a:r>
              <a:rPr lang="ru-RU"/>
              <a:t> на ИКТ и </a:t>
            </a:r>
            <a:r>
              <a:rPr lang="ru-RU" err="1"/>
              <a:t>иновативни</a:t>
            </a:r>
            <a:r>
              <a:rPr lang="ru-RU"/>
              <a:t> нови решения.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err="1"/>
              <a:t>Подкрепа</a:t>
            </a:r>
            <a:r>
              <a:rPr lang="ru-RU"/>
              <a:t> за </a:t>
            </a:r>
            <a:r>
              <a:rPr lang="ru-RU" err="1"/>
              <a:t>разработването</a:t>
            </a:r>
            <a:r>
              <a:rPr lang="ru-RU"/>
              <a:t> и </a:t>
            </a:r>
            <a:r>
              <a:rPr lang="ru-RU" err="1"/>
              <a:t>изпълнението</a:t>
            </a:r>
            <a:r>
              <a:rPr lang="ru-RU"/>
              <a:t> на политики по отношение на </a:t>
            </a:r>
            <a:r>
              <a:rPr lang="ru-RU" err="1"/>
              <a:t>цялостната</a:t>
            </a:r>
            <a:r>
              <a:rPr lang="ru-RU"/>
              <a:t> </a:t>
            </a:r>
            <a:r>
              <a:rPr lang="ru-RU" err="1"/>
              <a:t>национална</a:t>
            </a:r>
            <a:r>
              <a:rPr lang="ru-RU"/>
              <a:t> </a:t>
            </a:r>
            <a:r>
              <a:rPr lang="ru-RU" err="1"/>
              <a:t>законодателна</a:t>
            </a:r>
            <a:r>
              <a:rPr lang="ru-RU"/>
              <a:t> рамка и практика на </a:t>
            </a:r>
            <a:r>
              <a:rPr lang="ru-RU" err="1"/>
              <a:t>правителствените</a:t>
            </a:r>
            <a:r>
              <a:rPr lang="ru-RU"/>
              <a:t> </a:t>
            </a:r>
            <a:r>
              <a:rPr lang="ru-RU" err="1"/>
              <a:t>органи</a:t>
            </a:r>
            <a:r>
              <a:rPr lang="ru-RU"/>
              <a:t>, </a:t>
            </a:r>
            <a:r>
              <a:rPr lang="ru-RU" err="1"/>
              <a:t>съдебната</a:t>
            </a:r>
            <a:r>
              <a:rPr lang="ru-RU"/>
              <a:t> система и </a:t>
            </a:r>
            <a:r>
              <a:rPr lang="ru-RU" err="1"/>
              <a:t>местните</a:t>
            </a:r>
            <a:r>
              <a:rPr lang="ru-RU"/>
              <a:t> власти.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err="1"/>
              <a:t>Популяризиране</a:t>
            </a:r>
            <a:r>
              <a:rPr lang="ru-RU"/>
              <a:t> и </a:t>
            </a:r>
            <a:r>
              <a:rPr lang="ru-RU" err="1"/>
              <a:t>насърчаване</a:t>
            </a:r>
            <a:r>
              <a:rPr lang="ru-RU"/>
              <a:t> на </a:t>
            </a:r>
            <a:r>
              <a:rPr lang="ru-RU" err="1"/>
              <a:t>идеята</a:t>
            </a:r>
            <a:r>
              <a:rPr lang="ru-RU"/>
              <a:t> за развитие на </a:t>
            </a:r>
            <a:r>
              <a:rPr lang="ru-RU" err="1"/>
              <a:t>справедливи</a:t>
            </a:r>
            <a:r>
              <a:rPr lang="ru-RU"/>
              <a:t>, </a:t>
            </a:r>
            <a:r>
              <a:rPr lang="ru-RU" err="1"/>
              <a:t>мирни</a:t>
            </a:r>
            <a:r>
              <a:rPr lang="ru-RU"/>
              <a:t> и </a:t>
            </a:r>
            <a:r>
              <a:rPr lang="ru-RU" err="1"/>
              <a:t>приобщаващи</a:t>
            </a:r>
            <a:r>
              <a:rPr lang="ru-RU"/>
              <a:t> общества.</a:t>
            </a: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err="1"/>
              <a:t>Повишаване</a:t>
            </a:r>
            <a:r>
              <a:rPr lang="ru-RU"/>
              <a:t> на </a:t>
            </a:r>
            <a:r>
              <a:rPr lang="ru-RU" err="1"/>
              <a:t>конкурентоспособността</a:t>
            </a:r>
            <a:r>
              <a:rPr lang="ru-RU"/>
              <a:t> чрез </a:t>
            </a:r>
            <a:r>
              <a:rPr lang="ru-RU" err="1"/>
              <a:t>технологични</a:t>
            </a:r>
            <a:r>
              <a:rPr lang="ru-RU"/>
              <a:t> </a:t>
            </a:r>
            <a:r>
              <a:rPr lang="ru-RU" err="1"/>
              <a:t>иновации</a:t>
            </a:r>
            <a:r>
              <a:rPr lang="ru-RU"/>
              <a:t>, </a:t>
            </a:r>
            <a:r>
              <a:rPr lang="ru-RU" err="1"/>
              <a:t>стимулиране</a:t>
            </a:r>
            <a:r>
              <a:rPr lang="ru-RU"/>
              <a:t> на </a:t>
            </a:r>
            <a:r>
              <a:rPr lang="ru-RU" err="1"/>
              <a:t>инициативи</a:t>
            </a:r>
            <a:r>
              <a:rPr lang="ru-RU"/>
              <a:t> в </a:t>
            </a:r>
            <a:r>
              <a:rPr lang="ru-RU" err="1"/>
              <a:t>областта</a:t>
            </a:r>
            <a:r>
              <a:rPr lang="ru-RU"/>
              <a:t> на </a:t>
            </a:r>
            <a:r>
              <a:rPr lang="ru-RU" err="1"/>
              <a:t>предприемачеството</a:t>
            </a:r>
            <a:r>
              <a:rPr lang="ru-RU"/>
              <a:t> и </a:t>
            </a:r>
            <a:r>
              <a:rPr lang="ru-RU" err="1"/>
              <a:t>социалното</a:t>
            </a:r>
            <a:r>
              <a:rPr lang="ru-RU"/>
              <a:t> </a:t>
            </a:r>
            <a:r>
              <a:rPr lang="ru-RU" err="1"/>
              <a:t>предприемачество</a:t>
            </a:r>
            <a:r>
              <a:rPr lang="ru-RU"/>
              <a:t>;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683175" y="152385"/>
            <a:ext cx="9304436" cy="64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bg-BG"/>
              <a:t>Проектът</a:t>
            </a:r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683175" y="702011"/>
            <a:ext cx="11053572" cy="2737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en-GB" sz="1800" b="1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r>
              <a:rPr lang="ru-RU" b="1" err="1">
                <a:solidFill>
                  <a:schemeClr val="accent4"/>
                </a:solidFill>
              </a:rPr>
              <a:t>Продължителност</a:t>
            </a:r>
            <a:r>
              <a:rPr lang="ru-RU" b="1">
                <a:solidFill>
                  <a:schemeClr val="accent4"/>
                </a:solidFill>
              </a:rPr>
              <a:t>:</a:t>
            </a:r>
            <a:r>
              <a:rPr lang="ru-RU"/>
              <a:t> 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24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месеца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01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февруари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2022 г. – 31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януари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2024 г.</a:t>
            </a: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r>
              <a:rPr lang="ru-RU" b="1" err="1">
                <a:solidFill>
                  <a:schemeClr val="accent4"/>
                </a:solidFill>
              </a:rPr>
              <a:t>Първа</a:t>
            </a:r>
            <a:r>
              <a:rPr lang="ru-RU" b="1">
                <a:solidFill>
                  <a:schemeClr val="accent4"/>
                </a:solidFill>
              </a:rPr>
              <a:t> ос: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международни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национални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обучителни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програми</a:t>
            </a:r>
            <a:endParaRPr lang="ru-RU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r>
              <a:rPr lang="ru-RU" b="1">
                <a:solidFill>
                  <a:schemeClr val="accent4"/>
                </a:solidFill>
              </a:rPr>
              <a:t>Втора ос:</a:t>
            </a:r>
            <a:r>
              <a:rPr lang="ru-RU" sz="1800" b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изработване на Интернет платформа и </a:t>
            </a:r>
            <a:r>
              <a:rPr lang="ru-RU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Chatbot</a:t>
            </a:r>
            <a:endParaRPr lang="en-GB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en-GB" sz="18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en-GB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en-GB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en-US" sz="18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endParaRPr lang="ru-RU" sz="1800">
              <a:solidFill>
                <a:srgbClr val="212529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534FD-67B4-9761-F15E-5DB201A67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10" y="2781300"/>
            <a:ext cx="6222890" cy="4076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070049-9384-CFE9-25E1-CB128AB58935}"/>
              </a:ext>
            </a:extLst>
          </p:cNvPr>
          <p:cNvSpPr txBox="1"/>
          <p:nvPr/>
        </p:nvSpPr>
        <p:spPr>
          <a:xfrm>
            <a:off x="109727" y="4368483"/>
            <a:ext cx="6433947" cy="955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2000"/>
              <a:buNone/>
            </a:pP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между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10-18 г.,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централ</a:t>
            </a:r>
            <a:r>
              <a:rPr lang="bg-BG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ен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обект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частват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активно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създаването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Интернет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платформата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chatbot-а. </a:t>
            </a:r>
            <a:endParaRPr lang="bg-BG" sz="18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4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 Reasons Your Company Should Consider a Project Management Office  (PMO) - Baseline Controls">
            <a:extLst>
              <a:ext uri="{FF2B5EF4-FFF2-40B4-BE49-F238E27FC236}">
                <a16:creationId xmlns:a16="http://schemas.microsoft.com/office/drawing/2014/main" id="{543682D3-1153-6EE8-21F2-1345CB6B9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93525"/>
            <a:ext cx="6264231" cy="372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26000" y="338328"/>
            <a:ext cx="9304436" cy="68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>
              <a:buSzPts val="2300"/>
            </a:pPr>
            <a:r>
              <a:rPr lang="az-Cyrl-AZ" sz="2200" err="1"/>
              <a:t>Цели</a:t>
            </a:r>
            <a:r>
              <a:rPr lang="az-Cyrl-AZ" sz="2200"/>
              <a:t> на </a:t>
            </a:r>
            <a:r>
              <a:rPr lang="az-Cyrl-AZ" sz="2200" err="1"/>
              <a:t>проекта</a:t>
            </a:r>
            <a:r>
              <a:rPr lang="az-Cyrl-AZ" sz="2200"/>
              <a:t>:</a:t>
            </a:r>
            <a:br>
              <a:rPr lang="az-Cyrl-AZ" sz="2200"/>
            </a:br>
            <a:endParaRPr lang="az-Cyrl-AZ" sz="2200"/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5999" y="850392"/>
            <a:ext cx="10480125" cy="214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редотвратяване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сексуалното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върху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онлайн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среда</a:t>
            </a:r>
            <a:endParaRPr lang="en-US" sz="1800" kern="10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одобряване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уменията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професионалисти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работещи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гореспоменатата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уязвима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endParaRPr lang="bg-BG" sz="1800" kern="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овишаване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вниманието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безопасността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онлайн</a:t>
            </a:r>
            <a:endParaRPr lang="en-US" sz="1800" kern="10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kern="10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48FB3-975E-CD9E-0C42-67AD13D9ACE2}"/>
              </a:ext>
            </a:extLst>
          </p:cNvPr>
          <p:cNvSpPr txBox="1"/>
          <p:nvPr/>
        </p:nvSpPr>
        <p:spPr>
          <a:xfrm>
            <a:off x="425998" y="2893415"/>
            <a:ext cx="6181724" cy="224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овишаване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информираността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знанията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училищни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психолози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работещи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престъпление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онлайн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среда</a:t>
            </a:r>
            <a:endParaRPr lang="en-US" sz="1800" kern="10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ъздаване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платформа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chatbot с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полезна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отговори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въпроси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свързани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онлайн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сексуалната</a:t>
            </a:r>
            <a:r>
              <a:rPr lang="en-US" sz="1800" kern="0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0" err="1">
                <a:solidFill>
                  <a:srgbClr val="2125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експлоатация</a:t>
            </a:r>
            <a:endParaRPr lang="en-US" sz="1800" kern="100">
              <a:solidFill>
                <a:srgbClr val="21252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4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5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>
              <a:buSzPts val="2300"/>
            </a:pPr>
            <a:r>
              <a:rPr lang="bg-BG"/>
              <a:t>Защо проект </a:t>
            </a:r>
            <a:r>
              <a:rPr lang="en-US"/>
              <a:t>LEAGUE?</a:t>
            </a:r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Според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международната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база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експлоатация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Интерпол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(ICSE) в 72,5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%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случаите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които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записан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полът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64,8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%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неидентифицираните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медийни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файлове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изобразяват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женски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31,1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%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изобразяват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мъжки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пол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а в 4,1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%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мъже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bg-BG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Когато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изобразени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по-вероятно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тежко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или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включва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парафилни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теми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bg-BG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b="1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ЗАЩО ТОВА Е ВАЖНО? </a:t>
            </a:r>
            <a:endParaRPr lang="bg-BG" sz="1800" b="1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Често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смята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повечето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жертви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сексуално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насилие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експлоатация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момичета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bg-BG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Въпреки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значителната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част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момчетата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изобразени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неидентифицирани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изображения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видеоклипове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базата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данни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ICSE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привлича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по-голямо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внимание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към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тази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група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6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16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54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bg-BG" u="sng"/>
              <a:t>Предотвратяване на сексуално насилие онлайн</a:t>
            </a:r>
            <a:endParaRPr u="sng"/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5999" y="1145136"/>
            <a:ext cx="11570057" cy="543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</a:pP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bg-BG" sz="26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първо място, нека помислим върху значението на стратегии за превенция на сексуално насилие над деца и важността от насърчаването на безопасни интимни отношения, за да се избегне потенциална злоупотреба и експлоатация.</a:t>
            </a:r>
            <a:endParaRPr lang="en-US" sz="26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</a:pPr>
            <a:r>
              <a:rPr lang="en-US" sz="26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bg-BG" sz="2600" b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Няколко модела могат да бъдат разгледани за разработване на програми за превенция на сексуалното насилие над деца. Тези програми могат да се прилагат към различни целеви групи: </a:t>
            </a:r>
          </a:p>
          <a:p>
            <a:pPr marL="457200" lvl="1" indent="342900" defTabSz="10858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3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потенциални жертви (деца);</a:t>
            </a:r>
          </a:p>
          <a:p>
            <a:pPr marL="457200" lvl="1" indent="342900" defTabSz="10858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3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родители;</a:t>
            </a:r>
          </a:p>
          <a:p>
            <a:pPr marL="457200" lvl="1" indent="342900" defTabSz="10858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3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потенциални нарушители (извършители); </a:t>
            </a:r>
          </a:p>
          <a:p>
            <a:pPr marL="457200" lvl="1" indent="342900" defTabSz="10858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3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работещи с деца;</a:t>
            </a:r>
          </a:p>
          <a:p>
            <a:pPr marL="457200" lvl="1" indent="342900" defTabSz="10858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bg-BG" sz="23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широката общественост.</a:t>
            </a:r>
            <a:endParaRPr lang="en-US" sz="23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6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78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title"/>
          </p:nvPr>
        </p:nvSpPr>
        <p:spPr>
          <a:xfrm>
            <a:off x="426000" y="274926"/>
            <a:ext cx="9304436" cy="5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bg-BG" u="sng"/>
              <a:t>Моделът на четирите условия</a:t>
            </a:r>
            <a:endParaRPr u="sng"/>
          </a:p>
        </p:txBody>
      </p:sp>
      <p:sp>
        <p:nvSpPr>
          <p:cNvPr id="165" name="Google Shape;165;p11"/>
          <p:cNvSpPr txBox="1"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	</a:t>
            </a:r>
            <a:r>
              <a:rPr lang="bg-BG" sz="1800" b="1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Според този модел следва да бъдат изпълнени четири предварителни условия, за да се случи сексуално насилие над деца:</a:t>
            </a:r>
            <a:endParaRPr lang="en-US" sz="1800" b="1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Лице с предразположеност към сексуално насилие над дете.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Способност за преодоляване на всякакви вътрешни задръжки или противодействие срещу това предразположение.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Възможност за преодоляване на външни пречки като липса на достъп до детето или надзор</a:t>
            </a:r>
            <a:r>
              <a:rPr lang="en-US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върху детето от други, и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Способност да се преодолее всяка съпротива или нежелание от страна на детето.</a:t>
            </a:r>
            <a:endParaRPr lang="en-US" sz="1800">
              <a:solidFill>
                <a:srgbClr val="212529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</a:pPr>
            <a:r>
              <a:rPr lang="bg-BG" sz="1800">
                <a:solidFill>
                  <a:srgbClr val="21252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bg-BG" sz="1800" b="1">
                <a:solidFill>
                  <a:schemeClr val="accent6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Всяко от тези предварителни условия може да бъде обвързано с подходяща стратегия за превенция, насочени към извършителя, но също и към потенциалната жертва, а и към обществото като цяло.</a:t>
            </a:r>
            <a:endParaRPr lang="en-US" sz="1800" b="1">
              <a:solidFill>
                <a:schemeClr val="accent6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56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p11"/>
          <p:cNvSpPr txBox="1">
            <a:spLocks noGrp="1"/>
          </p:cNvSpPr>
          <p:nvPr>
            <p:ph type="ftr" idx="11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LEAGUE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sldNum" idx="12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923988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Benutzerdefiniert 11">
      <a:dk1>
        <a:srgbClr val="393939"/>
      </a:dk1>
      <a:lt1>
        <a:srgbClr val="FFFFFF"/>
      </a:lt1>
      <a:dk2>
        <a:srgbClr val="0B293D"/>
      </a:dk2>
      <a:lt2>
        <a:srgbClr val="E7E6E6"/>
      </a:lt2>
      <a:accent1>
        <a:srgbClr val="155079"/>
      </a:accent1>
      <a:accent2>
        <a:srgbClr val="DB3A64"/>
      </a:accent2>
      <a:accent3>
        <a:srgbClr val="136883"/>
      </a:accent3>
      <a:accent4>
        <a:srgbClr val="9DCB8B"/>
      </a:accent4>
      <a:accent5>
        <a:srgbClr val="828282"/>
      </a:accent5>
      <a:accent6>
        <a:srgbClr val="70AD47"/>
      </a:accent6>
      <a:hlink>
        <a:srgbClr val="15507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nk xmlns="a8283528-8dfe-400f-be26-3551558dd496">
      <Url xsi:nil="true"/>
      <Description xsi:nil="true"/>
    </Hyperlink>
    <_Flow_SignoffStatus xmlns="a8283528-8dfe-400f-be26-3551558dd496" xsi:nil="true"/>
    <TaxCatchAll xmlns="20a5ecb8-b3b3-41b8-9a6c-fdba20d983fb" xsi:nil="true"/>
    <lcf76f155ced4ddcb4097134ff3c332f xmlns="a8283528-8dfe-400f-be26-3551558dd49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1D4DDF2DAA264F90523C37F876FAF1" ma:contentTypeVersion="20" ma:contentTypeDescription="Create a new document." ma:contentTypeScope="" ma:versionID="0beea4e95e151a008ee2e4de4b61eb5c">
  <xsd:schema xmlns:xsd="http://www.w3.org/2001/XMLSchema" xmlns:xs="http://www.w3.org/2001/XMLSchema" xmlns:p="http://schemas.microsoft.com/office/2006/metadata/properties" xmlns:ns2="a8283528-8dfe-400f-be26-3551558dd496" xmlns:ns3="20a5ecb8-b3b3-41b8-9a6c-fdba20d983fb" targetNamespace="http://schemas.microsoft.com/office/2006/metadata/properties" ma:root="true" ma:fieldsID="f52bd807807ab4ec7be35742b95134a3" ns2:_="" ns3:_="">
    <xsd:import namespace="a8283528-8dfe-400f-be26-3551558dd496"/>
    <xsd:import namespace="20a5ecb8-b3b3-41b8-9a6c-fdba20d98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Hyperlink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83528-8dfe-400f-be26-3551558dd4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Hyperlink" ma:index="16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ef9970-d6be-431e-b1e2-d90db466b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5ecb8-b3b3-41b8-9a6c-fdba20d983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eb273d5-dd96-452b-a799-07285b0d5a95}" ma:internalName="TaxCatchAll" ma:showField="CatchAllData" ma:web="20a5ecb8-b3b3-41b8-9a6c-fdba20d98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B6F9C6-73FB-4BDF-A6CB-70275D6271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B970D-CE35-4642-A8A1-CADAD160C64B}">
  <ds:schemaRefs>
    <ds:schemaRef ds:uri="20a5ecb8-b3b3-41b8-9a6c-fdba20d983fb"/>
    <ds:schemaRef ds:uri="a8283528-8dfe-400f-be26-3551558dd4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E143C9-A0DB-4BD7-91DF-E5B85FB084B9}">
  <ds:schemaRefs>
    <ds:schemaRef ds:uri="20a5ecb8-b3b3-41b8-9a6c-fdba20d983fb"/>
    <ds:schemaRef ds:uri="a8283528-8dfe-400f-be26-3551558dd4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Project</vt:lpstr>
      <vt:lpstr>Ограничаване сексуалната експлоатация и насилие над непълнолетни момчета в онлайн пространството чрез обучение на експерти</vt:lpstr>
      <vt:lpstr>PowerPoint Presentation</vt:lpstr>
      <vt:lpstr>Програма </vt:lpstr>
      <vt:lpstr>Кои сме ние?</vt:lpstr>
      <vt:lpstr>Проектът</vt:lpstr>
      <vt:lpstr>Цели на проекта: </vt:lpstr>
      <vt:lpstr>Защо проект LEAGUE?</vt:lpstr>
      <vt:lpstr>Предотвратяване на сексуално насилие онлайн</vt:lpstr>
      <vt:lpstr>Моделът на четирите условия</vt:lpstr>
      <vt:lpstr>Четири елемента за ефективна превенция на сексуално насилие над деца </vt:lpstr>
      <vt:lpstr>PowerPoint Presentation</vt:lpstr>
      <vt:lpstr>Кратки насоки за първите стъпки, които трябва да се предприемат, за да се подкрепи дете - жертва на сексуално насилие и за да се подпомогне разследването (1)</vt:lpstr>
      <vt:lpstr>PowerPoint Presentation</vt:lpstr>
      <vt:lpstr>PowerPoint Presentation</vt:lpstr>
      <vt:lpstr>Представяне на чатбота, разработен в рамките на проекта LEAGUE</vt:lpstr>
      <vt:lpstr>PowerPoint Presentation</vt:lpstr>
      <vt:lpstr>PowerPoint Presentation</vt:lpstr>
      <vt:lpstr>Представяне на обучителните материали за педагогически специалисти </vt:lpstr>
      <vt:lpstr>LEAGUE Обучителни материали</vt:lpstr>
      <vt:lpstr>LEAGUE Обучителни материали</vt:lpstr>
      <vt:lpstr>LEAGUE Обучителни материали</vt:lpstr>
      <vt:lpstr>LEAGUE Речник</vt:lpstr>
      <vt:lpstr>Работата на Дирекция “Киберпрестъпност” по превенция на онлайн сексуалната експлоатация над деца</vt:lpstr>
      <vt:lpstr>PowerPoint Presentation</vt:lpstr>
      <vt:lpstr>Финално публично събитие</vt:lpstr>
      <vt:lpstr>league@netlaw.bg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SYNYO</dc:creator>
  <cp:revision>1</cp:revision>
  <dcterms:created xsi:type="dcterms:W3CDTF">2019-05-16T10:14:01Z</dcterms:created>
  <dcterms:modified xsi:type="dcterms:W3CDTF">2024-01-23T11:46:43Z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0x010100361D4DDF2DAA264F90523C37F876FAF1</vt:lpwstr>
  </property>
  <property fmtid="{D5CDD505-2E9C-101B-9397-08002B2CF9AE}" pid="3" name="MediaServiceImageTags">
    <vt:lpwstr/>
  </property>
</Properties>
</file>